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1" r:id="rId5"/>
    <p:sldId id="268" r:id="rId6"/>
    <p:sldId id="514" r:id="rId7"/>
    <p:sldId id="260" r:id="rId8"/>
    <p:sldId id="513" r:id="rId9"/>
    <p:sldId id="516" r:id="rId10"/>
    <p:sldId id="264" r:id="rId11"/>
    <p:sldId id="517" r:id="rId12"/>
    <p:sldId id="51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361FB4-A766-4954-A595-CBE3B86198A9}" v="38" dt="2025-03-30T15:14:08.3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Coy,Haley" userId="7863d2f6-667a-4b2e-acf7-ac8ceac4da7d" providerId="ADAL" clId="{5F361FB4-A766-4954-A595-CBE3B86198A9}"/>
    <pc:docChg chg="undo custSel addSld delSld modSld sldOrd">
      <pc:chgData name="McCoy,Haley" userId="7863d2f6-667a-4b2e-acf7-ac8ceac4da7d" providerId="ADAL" clId="{5F361FB4-A766-4954-A595-CBE3B86198A9}" dt="2025-03-30T15:15:49.362" v="1955" actId="1076"/>
      <pc:docMkLst>
        <pc:docMk/>
      </pc:docMkLst>
      <pc:sldChg chg="modSp new mod">
        <pc:chgData name="McCoy,Haley" userId="7863d2f6-667a-4b2e-acf7-ac8ceac4da7d" providerId="ADAL" clId="{5F361FB4-A766-4954-A595-CBE3B86198A9}" dt="2025-03-30T14:51:53.701" v="41" actId="20577"/>
        <pc:sldMkLst>
          <pc:docMk/>
          <pc:sldMk cId="4168911805" sldId="256"/>
        </pc:sldMkLst>
        <pc:spChg chg="mod">
          <ac:chgData name="McCoy,Haley" userId="7863d2f6-667a-4b2e-acf7-ac8ceac4da7d" providerId="ADAL" clId="{5F361FB4-A766-4954-A595-CBE3B86198A9}" dt="2025-03-30T14:51:51.244" v="31" actId="20577"/>
          <ac:spMkLst>
            <pc:docMk/>
            <pc:sldMk cId="4168911805" sldId="256"/>
            <ac:spMk id="2" creationId="{AB2CFCEF-EC91-14C5-097D-0C19D6881FAA}"/>
          </ac:spMkLst>
        </pc:spChg>
        <pc:spChg chg="mod">
          <ac:chgData name="McCoy,Haley" userId="7863d2f6-667a-4b2e-acf7-ac8ceac4da7d" providerId="ADAL" clId="{5F361FB4-A766-4954-A595-CBE3B86198A9}" dt="2025-03-30T14:51:53.701" v="41" actId="20577"/>
          <ac:spMkLst>
            <pc:docMk/>
            <pc:sldMk cId="4168911805" sldId="256"/>
            <ac:spMk id="3" creationId="{22DFB058-94AD-AEDE-2445-53297EECC2AF}"/>
          </ac:spMkLst>
        </pc:spChg>
      </pc:sldChg>
      <pc:sldChg chg="modSp new del mod">
        <pc:chgData name="McCoy,Haley" userId="7863d2f6-667a-4b2e-acf7-ac8ceac4da7d" providerId="ADAL" clId="{5F361FB4-A766-4954-A595-CBE3B86198A9}" dt="2025-03-30T14:52:27.787" v="88" actId="47"/>
        <pc:sldMkLst>
          <pc:docMk/>
          <pc:sldMk cId="2904232473" sldId="257"/>
        </pc:sldMkLst>
        <pc:spChg chg="mod">
          <ac:chgData name="McCoy,Haley" userId="7863d2f6-667a-4b2e-acf7-ac8ceac4da7d" providerId="ADAL" clId="{5F361FB4-A766-4954-A595-CBE3B86198A9}" dt="2025-03-30T14:52:05.339" v="84" actId="20577"/>
          <ac:spMkLst>
            <pc:docMk/>
            <pc:sldMk cId="2904232473" sldId="257"/>
            <ac:spMk id="2" creationId="{2F84CA81-6D6D-6469-4E39-BCCF538CB2DF}"/>
          </ac:spMkLst>
        </pc:spChg>
      </pc:sldChg>
      <pc:sldChg chg="modSp add mod ord">
        <pc:chgData name="McCoy,Haley" userId="7863d2f6-667a-4b2e-acf7-ac8ceac4da7d" providerId="ADAL" clId="{5F361FB4-A766-4954-A595-CBE3B86198A9}" dt="2025-03-30T15:12:59.128" v="1733" actId="208"/>
        <pc:sldMkLst>
          <pc:docMk/>
          <pc:sldMk cId="3994102186" sldId="258"/>
        </pc:sldMkLst>
        <pc:picChg chg="mod">
          <ac:chgData name="McCoy,Haley" userId="7863d2f6-667a-4b2e-acf7-ac8ceac4da7d" providerId="ADAL" clId="{5F361FB4-A766-4954-A595-CBE3B86198A9}" dt="2025-03-30T15:12:59.128" v="1733" actId="208"/>
          <ac:picMkLst>
            <pc:docMk/>
            <pc:sldMk cId="3994102186" sldId="258"/>
            <ac:picMk id="4" creationId="{2EE27042-D723-0719-66A7-61AA825DF17E}"/>
          </ac:picMkLst>
        </pc:picChg>
      </pc:sldChg>
      <pc:sldChg chg="delSp modSp add mod">
        <pc:chgData name="McCoy,Haley" userId="7863d2f6-667a-4b2e-acf7-ac8ceac4da7d" providerId="ADAL" clId="{5F361FB4-A766-4954-A595-CBE3B86198A9}" dt="2025-03-30T15:00:16.005" v="772" actId="20577"/>
        <pc:sldMkLst>
          <pc:docMk/>
          <pc:sldMk cId="279373648" sldId="259"/>
        </pc:sldMkLst>
        <pc:spChg chg="mod">
          <ac:chgData name="McCoy,Haley" userId="7863d2f6-667a-4b2e-acf7-ac8ceac4da7d" providerId="ADAL" clId="{5F361FB4-A766-4954-A595-CBE3B86198A9}" dt="2025-03-30T15:00:16.005" v="772" actId="20577"/>
          <ac:spMkLst>
            <pc:docMk/>
            <pc:sldMk cId="279373648" sldId="259"/>
            <ac:spMk id="3" creationId="{A7A9BD9D-2F86-A130-556D-EE52D02F7C16}"/>
          </ac:spMkLst>
        </pc:spChg>
        <pc:picChg chg="del">
          <ac:chgData name="McCoy,Haley" userId="7863d2f6-667a-4b2e-acf7-ac8ceac4da7d" providerId="ADAL" clId="{5F361FB4-A766-4954-A595-CBE3B86198A9}" dt="2025-03-30T14:53:00.830" v="90" actId="478"/>
          <ac:picMkLst>
            <pc:docMk/>
            <pc:sldMk cId="279373648" sldId="259"/>
            <ac:picMk id="4" creationId="{AAECB41B-671C-5F87-1A42-A3116D23ED89}"/>
          </ac:picMkLst>
        </pc:picChg>
      </pc:sldChg>
      <pc:sldChg chg="addSp modSp new mod">
        <pc:chgData name="McCoy,Haley" userId="7863d2f6-667a-4b2e-acf7-ac8ceac4da7d" providerId="ADAL" clId="{5F361FB4-A766-4954-A595-CBE3B86198A9}" dt="2025-03-30T14:59:15.365" v="612" actId="1076"/>
        <pc:sldMkLst>
          <pc:docMk/>
          <pc:sldMk cId="2282156968" sldId="260"/>
        </pc:sldMkLst>
        <pc:spChg chg="mod">
          <ac:chgData name="McCoy,Haley" userId="7863d2f6-667a-4b2e-acf7-ac8ceac4da7d" providerId="ADAL" clId="{5F361FB4-A766-4954-A595-CBE3B86198A9}" dt="2025-03-30T14:54:57.065" v="291" actId="20577"/>
          <ac:spMkLst>
            <pc:docMk/>
            <pc:sldMk cId="2282156968" sldId="260"/>
            <ac:spMk id="2" creationId="{DAC9F437-1088-825E-2FE5-550E915FE189}"/>
          </ac:spMkLst>
        </pc:spChg>
        <pc:spChg chg="mod">
          <ac:chgData name="McCoy,Haley" userId="7863d2f6-667a-4b2e-acf7-ac8ceac4da7d" providerId="ADAL" clId="{5F361FB4-A766-4954-A595-CBE3B86198A9}" dt="2025-03-30T14:59:12.824" v="611" actId="20577"/>
          <ac:spMkLst>
            <pc:docMk/>
            <pc:sldMk cId="2282156968" sldId="260"/>
            <ac:spMk id="3" creationId="{F7766E66-982A-B38B-62BA-F4699FB1BF56}"/>
          </ac:spMkLst>
        </pc:spChg>
        <pc:picChg chg="add mod">
          <ac:chgData name="McCoy,Haley" userId="7863d2f6-667a-4b2e-acf7-ac8ceac4da7d" providerId="ADAL" clId="{5F361FB4-A766-4954-A595-CBE3B86198A9}" dt="2025-03-30T14:57:09.237" v="466" actId="1076"/>
          <ac:picMkLst>
            <pc:docMk/>
            <pc:sldMk cId="2282156968" sldId="260"/>
            <ac:picMk id="4" creationId="{6377BE78-6392-A3EF-68CD-3B3B4FBC26CF}"/>
          </ac:picMkLst>
        </pc:picChg>
        <pc:picChg chg="add mod">
          <ac:chgData name="McCoy,Haley" userId="7863d2f6-667a-4b2e-acf7-ac8ceac4da7d" providerId="ADAL" clId="{5F361FB4-A766-4954-A595-CBE3B86198A9}" dt="2025-03-30T14:57:27.194" v="470" actId="208"/>
          <ac:picMkLst>
            <pc:docMk/>
            <pc:sldMk cId="2282156968" sldId="260"/>
            <ac:picMk id="6" creationId="{89F94EB2-D531-0A8C-6882-63F123ADDCFB}"/>
          </ac:picMkLst>
        </pc:picChg>
        <pc:picChg chg="add mod">
          <ac:chgData name="McCoy,Haley" userId="7863d2f6-667a-4b2e-acf7-ac8ceac4da7d" providerId="ADAL" clId="{5F361FB4-A766-4954-A595-CBE3B86198A9}" dt="2025-03-30T14:59:15.365" v="612" actId="1076"/>
          <ac:picMkLst>
            <pc:docMk/>
            <pc:sldMk cId="2282156968" sldId="260"/>
            <ac:picMk id="8" creationId="{EEADD390-9419-7D04-34AE-A8AF3A98CE8F}"/>
          </ac:picMkLst>
        </pc:picChg>
      </pc:sldChg>
      <pc:sldChg chg="modSp add mod">
        <pc:chgData name="McCoy,Haley" userId="7863d2f6-667a-4b2e-acf7-ac8ceac4da7d" providerId="ADAL" clId="{5F361FB4-A766-4954-A595-CBE3B86198A9}" dt="2025-03-30T15:14:03.497" v="1762" actId="208"/>
        <pc:sldMkLst>
          <pc:docMk/>
          <pc:sldMk cId="2568874617" sldId="261"/>
        </pc:sldMkLst>
        <pc:spChg chg="mod">
          <ac:chgData name="McCoy,Haley" userId="7863d2f6-667a-4b2e-acf7-ac8ceac4da7d" providerId="ADAL" clId="{5F361FB4-A766-4954-A595-CBE3B86198A9}" dt="2025-03-30T14:58:37.558" v="531" actId="20577"/>
          <ac:spMkLst>
            <pc:docMk/>
            <pc:sldMk cId="2568874617" sldId="261"/>
            <ac:spMk id="3" creationId="{8FBC99DC-C430-19B1-7695-DB26A423D13E}"/>
          </ac:spMkLst>
        </pc:spChg>
        <pc:picChg chg="mod">
          <ac:chgData name="McCoy,Haley" userId="7863d2f6-667a-4b2e-acf7-ac8ceac4da7d" providerId="ADAL" clId="{5F361FB4-A766-4954-A595-CBE3B86198A9}" dt="2025-03-30T15:14:03.497" v="1762" actId="208"/>
          <ac:picMkLst>
            <pc:docMk/>
            <pc:sldMk cId="2568874617" sldId="261"/>
            <ac:picMk id="5" creationId="{90E743DC-7F6D-12D2-C7ED-ED9DA8CBF4A8}"/>
          </ac:picMkLst>
        </pc:picChg>
        <pc:picChg chg="mod">
          <ac:chgData name="McCoy,Haley" userId="7863d2f6-667a-4b2e-acf7-ac8ceac4da7d" providerId="ADAL" clId="{5F361FB4-A766-4954-A595-CBE3B86198A9}" dt="2025-03-30T15:14:03.497" v="1762" actId="208"/>
          <ac:picMkLst>
            <pc:docMk/>
            <pc:sldMk cId="2568874617" sldId="261"/>
            <ac:picMk id="7" creationId="{13DA95FE-0184-9566-9741-36C973EC794F}"/>
          </ac:picMkLst>
        </pc:picChg>
      </pc:sldChg>
      <pc:sldChg chg="addSp delSp modSp add mod">
        <pc:chgData name="McCoy,Haley" userId="7863d2f6-667a-4b2e-acf7-ac8ceac4da7d" providerId="ADAL" clId="{5F361FB4-A766-4954-A595-CBE3B86198A9}" dt="2025-03-30T15:11:12.820" v="1515" actId="20577"/>
        <pc:sldMkLst>
          <pc:docMk/>
          <pc:sldMk cId="2405812455" sldId="264"/>
        </pc:sldMkLst>
        <pc:spChg chg="mod">
          <ac:chgData name="McCoy,Haley" userId="7863d2f6-667a-4b2e-acf7-ac8ceac4da7d" providerId="ADAL" clId="{5F361FB4-A766-4954-A595-CBE3B86198A9}" dt="2025-03-30T15:11:12.820" v="1515" actId="20577"/>
          <ac:spMkLst>
            <pc:docMk/>
            <pc:sldMk cId="2405812455" sldId="264"/>
            <ac:spMk id="3" creationId="{B31B53A3-B8F9-C0D3-B6C0-E6602FB9ECA0}"/>
          </ac:spMkLst>
        </pc:spChg>
        <pc:picChg chg="del">
          <ac:chgData name="McCoy,Haley" userId="7863d2f6-667a-4b2e-acf7-ac8ceac4da7d" providerId="ADAL" clId="{5F361FB4-A766-4954-A595-CBE3B86198A9}" dt="2025-03-30T15:10:33.053" v="1417" actId="478"/>
          <ac:picMkLst>
            <pc:docMk/>
            <pc:sldMk cId="2405812455" sldId="264"/>
            <ac:picMk id="4" creationId="{F5D3112E-2B19-7B89-007D-920D0891A4F2}"/>
          </ac:picMkLst>
        </pc:picChg>
        <pc:picChg chg="del">
          <ac:chgData name="McCoy,Haley" userId="7863d2f6-667a-4b2e-acf7-ac8ceac4da7d" providerId="ADAL" clId="{5F361FB4-A766-4954-A595-CBE3B86198A9}" dt="2025-03-30T15:10:34.110" v="1418" actId="478"/>
          <ac:picMkLst>
            <pc:docMk/>
            <pc:sldMk cId="2405812455" sldId="264"/>
            <ac:picMk id="5" creationId="{0ECAD7C1-3B0A-CBBF-8D30-F76459ED31E0}"/>
          </ac:picMkLst>
        </pc:picChg>
        <pc:picChg chg="add mod">
          <ac:chgData name="McCoy,Haley" userId="7863d2f6-667a-4b2e-acf7-ac8ceac4da7d" providerId="ADAL" clId="{5F361FB4-A766-4954-A595-CBE3B86198A9}" dt="2025-03-30T15:10:59.765" v="1423" actId="1076"/>
          <ac:picMkLst>
            <pc:docMk/>
            <pc:sldMk cId="2405812455" sldId="264"/>
            <ac:picMk id="6" creationId="{E3FC4C3E-14F9-A107-F045-116D52068AC2}"/>
          </ac:picMkLst>
        </pc:picChg>
        <pc:picChg chg="del">
          <ac:chgData name="McCoy,Haley" userId="7863d2f6-667a-4b2e-acf7-ac8ceac4da7d" providerId="ADAL" clId="{5F361FB4-A766-4954-A595-CBE3B86198A9}" dt="2025-03-30T15:10:32.188" v="1416" actId="478"/>
          <ac:picMkLst>
            <pc:docMk/>
            <pc:sldMk cId="2405812455" sldId="264"/>
            <ac:picMk id="7" creationId="{2E369F97-5530-BAA2-BC17-30F3602FD690}"/>
          </ac:picMkLst>
        </pc:picChg>
      </pc:sldChg>
      <pc:sldChg chg="modSp add mod">
        <pc:chgData name="McCoy,Haley" userId="7863d2f6-667a-4b2e-acf7-ac8ceac4da7d" providerId="ADAL" clId="{5F361FB4-A766-4954-A595-CBE3B86198A9}" dt="2025-03-30T14:59:35.637" v="613" actId="20577"/>
        <pc:sldMkLst>
          <pc:docMk/>
          <pc:sldMk cId="3746268027" sldId="268"/>
        </pc:sldMkLst>
        <pc:spChg chg="mod">
          <ac:chgData name="McCoy,Haley" userId="7863d2f6-667a-4b2e-acf7-ac8ceac4da7d" providerId="ADAL" clId="{5F361FB4-A766-4954-A595-CBE3B86198A9}" dt="2025-03-30T14:59:35.637" v="613" actId="20577"/>
          <ac:spMkLst>
            <pc:docMk/>
            <pc:sldMk cId="3746268027" sldId="268"/>
            <ac:spMk id="3" creationId="{76BFAAAE-57C9-101F-B01C-9839190651A4}"/>
          </ac:spMkLst>
        </pc:spChg>
      </pc:sldChg>
      <pc:sldChg chg="add del setBg">
        <pc:chgData name="McCoy,Haley" userId="7863d2f6-667a-4b2e-acf7-ac8ceac4da7d" providerId="ADAL" clId="{5F361FB4-A766-4954-A595-CBE3B86198A9}" dt="2025-03-30T15:07:08.990" v="1180" actId="47"/>
        <pc:sldMkLst>
          <pc:docMk/>
          <pc:sldMk cId="0" sldId="501"/>
        </pc:sldMkLst>
      </pc:sldChg>
      <pc:sldChg chg="modSp add del mod setBg">
        <pc:chgData name="McCoy,Haley" userId="7863d2f6-667a-4b2e-acf7-ac8ceac4da7d" providerId="ADAL" clId="{5F361FB4-A766-4954-A595-CBE3B86198A9}" dt="2025-03-30T15:12:46.991" v="1720" actId="47"/>
        <pc:sldMkLst>
          <pc:docMk/>
          <pc:sldMk cId="0" sldId="512"/>
        </pc:sldMkLst>
        <pc:spChg chg="mod">
          <ac:chgData name="McCoy,Haley" userId="7863d2f6-667a-4b2e-acf7-ac8ceac4da7d" providerId="ADAL" clId="{5F361FB4-A766-4954-A595-CBE3B86198A9}" dt="2025-03-30T14:56:57.891" v="462" actId="12789"/>
          <ac:spMkLst>
            <pc:docMk/>
            <pc:sldMk cId="0" sldId="512"/>
            <ac:spMk id="4098" creationId="{F635C236-CD6E-391F-67F7-B2D7C5F2E29E}"/>
          </ac:spMkLst>
        </pc:spChg>
      </pc:sldChg>
      <pc:sldChg chg="addSp modSp new mod">
        <pc:chgData name="McCoy,Haley" userId="7863d2f6-667a-4b2e-acf7-ac8ceac4da7d" providerId="ADAL" clId="{5F361FB4-A766-4954-A595-CBE3B86198A9}" dt="2025-03-30T15:08:45.501" v="1223" actId="20577"/>
        <pc:sldMkLst>
          <pc:docMk/>
          <pc:sldMk cId="1907428542" sldId="513"/>
        </pc:sldMkLst>
        <pc:spChg chg="mod">
          <ac:chgData name="McCoy,Haley" userId="7863d2f6-667a-4b2e-acf7-ac8ceac4da7d" providerId="ADAL" clId="{5F361FB4-A766-4954-A595-CBE3B86198A9}" dt="2025-03-30T14:57:51.279" v="492" actId="20577"/>
          <ac:spMkLst>
            <pc:docMk/>
            <pc:sldMk cId="1907428542" sldId="513"/>
            <ac:spMk id="2" creationId="{4F3DA879-1722-9767-684D-9C65E48170AD}"/>
          </ac:spMkLst>
        </pc:spChg>
        <pc:spChg chg="mod">
          <ac:chgData name="McCoy,Haley" userId="7863d2f6-667a-4b2e-acf7-ac8ceac4da7d" providerId="ADAL" clId="{5F361FB4-A766-4954-A595-CBE3B86198A9}" dt="2025-03-30T15:00:49.627" v="915" actId="20577"/>
          <ac:spMkLst>
            <pc:docMk/>
            <pc:sldMk cId="1907428542" sldId="513"/>
            <ac:spMk id="3" creationId="{E76F4B16-3C1D-6788-CF98-029138421F06}"/>
          </ac:spMkLst>
        </pc:spChg>
        <pc:spChg chg="add mod">
          <ac:chgData name="McCoy,Haley" userId="7863d2f6-667a-4b2e-acf7-ac8ceac4da7d" providerId="ADAL" clId="{5F361FB4-A766-4954-A595-CBE3B86198A9}" dt="2025-03-30T15:07:42.351" v="1192" actId="1076"/>
          <ac:spMkLst>
            <pc:docMk/>
            <pc:sldMk cId="1907428542" sldId="513"/>
            <ac:spMk id="5" creationId="{A19CA38B-CC35-D19C-81FD-41C0E0BA6C63}"/>
          </ac:spMkLst>
        </pc:spChg>
        <pc:spChg chg="add mod">
          <ac:chgData name="McCoy,Haley" userId="7863d2f6-667a-4b2e-acf7-ac8ceac4da7d" providerId="ADAL" clId="{5F361FB4-A766-4954-A595-CBE3B86198A9}" dt="2025-03-30T15:08:04.244" v="1203" actId="1076"/>
          <ac:spMkLst>
            <pc:docMk/>
            <pc:sldMk cId="1907428542" sldId="513"/>
            <ac:spMk id="7" creationId="{1C7220D4-397B-AB65-64D2-BA8F4ABB8CE8}"/>
          </ac:spMkLst>
        </pc:spChg>
        <pc:spChg chg="add mod">
          <ac:chgData name="McCoy,Haley" userId="7863d2f6-667a-4b2e-acf7-ac8ceac4da7d" providerId="ADAL" clId="{5F361FB4-A766-4954-A595-CBE3B86198A9}" dt="2025-03-30T15:08:20.811" v="1212" actId="1076"/>
          <ac:spMkLst>
            <pc:docMk/>
            <pc:sldMk cId="1907428542" sldId="513"/>
            <ac:spMk id="9" creationId="{A76673F1-BC4F-7B62-EC27-D0B964F8E3A1}"/>
          </ac:spMkLst>
        </pc:spChg>
        <pc:spChg chg="add mod">
          <ac:chgData name="McCoy,Haley" userId="7863d2f6-667a-4b2e-acf7-ac8ceac4da7d" providerId="ADAL" clId="{5F361FB4-A766-4954-A595-CBE3B86198A9}" dt="2025-03-30T15:08:45.501" v="1223" actId="20577"/>
          <ac:spMkLst>
            <pc:docMk/>
            <pc:sldMk cId="1907428542" sldId="513"/>
            <ac:spMk id="11" creationId="{19043C35-7D17-524E-73D7-6FF6A535AB39}"/>
          </ac:spMkLst>
        </pc:spChg>
        <pc:picChg chg="add mod">
          <ac:chgData name="McCoy,Haley" userId="7863d2f6-667a-4b2e-acf7-ac8ceac4da7d" providerId="ADAL" clId="{5F361FB4-A766-4954-A595-CBE3B86198A9}" dt="2025-03-30T15:07:37.716" v="1190" actId="14100"/>
          <ac:picMkLst>
            <pc:docMk/>
            <pc:sldMk cId="1907428542" sldId="513"/>
            <ac:picMk id="4" creationId="{57C1D903-C429-5477-8FEA-4ACAB9C8CEC1}"/>
          </ac:picMkLst>
        </pc:picChg>
        <pc:picChg chg="add mod">
          <ac:chgData name="McCoy,Haley" userId="7863d2f6-667a-4b2e-acf7-ac8ceac4da7d" providerId="ADAL" clId="{5F361FB4-A766-4954-A595-CBE3B86198A9}" dt="2025-03-30T15:07:39.500" v="1191" actId="1076"/>
          <ac:picMkLst>
            <pc:docMk/>
            <pc:sldMk cId="1907428542" sldId="513"/>
            <ac:picMk id="6" creationId="{860EA19D-E186-FEC0-AF7E-6661B0EDCCAD}"/>
          </ac:picMkLst>
        </pc:picChg>
        <pc:picChg chg="add mod">
          <ac:chgData name="McCoy,Haley" userId="7863d2f6-667a-4b2e-acf7-ac8ceac4da7d" providerId="ADAL" clId="{5F361FB4-A766-4954-A595-CBE3B86198A9}" dt="2025-03-30T15:07:59.849" v="1202" actId="1076"/>
          <ac:picMkLst>
            <pc:docMk/>
            <pc:sldMk cId="1907428542" sldId="513"/>
            <ac:picMk id="8" creationId="{31758A1E-F834-6072-62CB-0D3CB3CCD020}"/>
          </ac:picMkLst>
        </pc:picChg>
        <pc:picChg chg="add mod">
          <ac:chgData name="McCoy,Haley" userId="7863d2f6-667a-4b2e-acf7-ac8ceac4da7d" providerId="ADAL" clId="{5F361FB4-A766-4954-A595-CBE3B86198A9}" dt="2025-03-30T15:08:39.522" v="1219" actId="14100"/>
          <ac:picMkLst>
            <pc:docMk/>
            <pc:sldMk cId="1907428542" sldId="513"/>
            <ac:picMk id="10" creationId="{4EBD7F60-8D58-2E94-7255-2DB828D76B94}"/>
          </ac:picMkLst>
        </pc:picChg>
      </pc:sldChg>
      <pc:sldChg chg="new del">
        <pc:chgData name="McCoy,Haley" userId="7863d2f6-667a-4b2e-acf7-ac8ceac4da7d" providerId="ADAL" clId="{5F361FB4-A766-4954-A595-CBE3B86198A9}" dt="2025-03-30T14:58:17.384" v="518" actId="680"/>
        <pc:sldMkLst>
          <pc:docMk/>
          <pc:sldMk cId="1049583025" sldId="514"/>
        </pc:sldMkLst>
      </pc:sldChg>
      <pc:sldChg chg="addSp modSp new mod">
        <pc:chgData name="McCoy,Haley" userId="7863d2f6-667a-4b2e-acf7-ac8ceac4da7d" providerId="ADAL" clId="{5F361FB4-A766-4954-A595-CBE3B86198A9}" dt="2025-03-30T15:14:51.952" v="1830" actId="20577"/>
        <pc:sldMkLst>
          <pc:docMk/>
          <pc:sldMk cId="3013300103" sldId="514"/>
        </pc:sldMkLst>
        <pc:spChg chg="mod">
          <ac:chgData name="McCoy,Haley" userId="7863d2f6-667a-4b2e-acf7-ac8ceac4da7d" providerId="ADAL" clId="{5F361FB4-A766-4954-A595-CBE3B86198A9}" dt="2025-03-30T14:59:40.403" v="635" actId="20577"/>
          <ac:spMkLst>
            <pc:docMk/>
            <pc:sldMk cId="3013300103" sldId="514"/>
            <ac:spMk id="2" creationId="{E62EF20E-0BB6-CB6B-AD6B-B51F0250CE4C}"/>
          </ac:spMkLst>
        </pc:spChg>
        <pc:spChg chg="mod">
          <ac:chgData name="McCoy,Haley" userId="7863d2f6-667a-4b2e-acf7-ac8ceac4da7d" providerId="ADAL" clId="{5F361FB4-A766-4954-A595-CBE3B86198A9}" dt="2025-03-30T15:14:51.952" v="1830" actId="20577"/>
          <ac:spMkLst>
            <pc:docMk/>
            <pc:sldMk cId="3013300103" sldId="514"/>
            <ac:spMk id="3" creationId="{ED9C701D-258D-A5FF-A2F4-3BF193A8F0DC}"/>
          </ac:spMkLst>
        </pc:spChg>
        <pc:picChg chg="add mod">
          <ac:chgData name="McCoy,Haley" userId="7863d2f6-667a-4b2e-acf7-ac8ceac4da7d" providerId="ADAL" clId="{5F361FB4-A766-4954-A595-CBE3B86198A9}" dt="2025-03-30T15:14:45.121" v="1785" actId="1076"/>
          <ac:picMkLst>
            <pc:docMk/>
            <pc:sldMk cId="3013300103" sldId="514"/>
            <ac:picMk id="5" creationId="{FA9D7C8D-511E-D929-8A79-00AB7F5DEA0A}"/>
          </ac:picMkLst>
        </pc:picChg>
        <pc:picChg chg="add mod">
          <ac:chgData name="McCoy,Haley" userId="7863d2f6-667a-4b2e-acf7-ac8ceac4da7d" providerId="ADAL" clId="{5F361FB4-A766-4954-A595-CBE3B86198A9}" dt="2025-03-30T15:14:10.348" v="1764" actId="1076"/>
          <ac:picMkLst>
            <pc:docMk/>
            <pc:sldMk cId="3013300103" sldId="514"/>
            <ac:picMk id="6" creationId="{40966ACD-B695-080D-FDA5-D7EA70FB4B62}"/>
          </ac:picMkLst>
        </pc:picChg>
      </pc:sldChg>
      <pc:sldChg chg="addSp delSp modSp add del mod setBg">
        <pc:chgData name="McCoy,Haley" userId="7863d2f6-667a-4b2e-acf7-ac8ceac4da7d" providerId="ADAL" clId="{5F361FB4-A766-4954-A595-CBE3B86198A9}" dt="2025-03-30T15:12:47.790" v="1721" actId="47"/>
        <pc:sldMkLst>
          <pc:docMk/>
          <pc:sldMk cId="0" sldId="515"/>
        </pc:sldMkLst>
        <pc:spChg chg="mod">
          <ac:chgData name="McCoy,Haley" userId="7863d2f6-667a-4b2e-acf7-ac8ceac4da7d" providerId="ADAL" clId="{5F361FB4-A766-4954-A595-CBE3B86198A9}" dt="2025-03-30T15:08:24.110" v="1214" actId="20577"/>
          <ac:spMkLst>
            <pc:docMk/>
            <pc:sldMk cId="0" sldId="515"/>
            <ac:spMk id="5122" creationId="{83355EE0-7257-DDE4-B50A-D554531BE4B1}"/>
          </ac:spMkLst>
        </pc:spChg>
        <pc:picChg chg="add del">
          <ac:chgData name="McCoy,Haley" userId="7863d2f6-667a-4b2e-acf7-ac8ceac4da7d" providerId="ADAL" clId="{5F361FB4-A766-4954-A595-CBE3B86198A9}" dt="2025-03-30T15:09:14.422" v="1257" actId="22"/>
          <ac:picMkLst>
            <pc:docMk/>
            <pc:sldMk cId="0" sldId="515"/>
            <ac:picMk id="3" creationId="{1BD54127-25F9-4536-90DE-8FF1A971A9EF}"/>
          </ac:picMkLst>
        </pc:picChg>
      </pc:sldChg>
      <pc:sldChg chg="add del">
        <pc:chgData name="McCoy,Haley" userId="7863d2f6-667a-4b2e-acf7-ac8ceac4da7d" providerId="ADAL" clId="{5F361FB4-A766-4954-A595-CBE3B86198A9}" dt="2025-03-30T15:07:17.329" v="1182"/>
        <pc:sldMkLst>
          <pc:docMk/>
          <pc:sldMk cId="1050633914" sldId="516"/>
        </pc:sldMkLst>
      </pc:sldChg>
      <pc:sldChg chg="addSp modSp new mod">
        <pc:chgData name="McCoy,Haley" userId="7863d2f6-667a-4b2e-acf7-ac8ceac4da7d" providerId="ADAL" clId="{5F361FB4-A766-4954-A595-CBE3B86198A9}" dt="2025-03-30T15:15:49.362" v="1955" actId="1076"/>
        <pc:sldMkLst>
          <pc:docMk/>
          <pc:sldMk cId="1736814491" sldId="516"/>
        </pc:sldMkLst>
        <pc:spChg chg="mod">
          <ac:chgData name="McCoy,Haley" userId="7863d2f6-667a-4b2e-acf7-ac8ceac4da7d" providerId="ADAL" clId="{5F361FB4-A766-4954-A595-CBE3B86198A9}" dt="2025-03-30T15:08:53.730" v="1255" actId="20577"/>
          <ac:spMkLst>
            <pc:docMk/>
            <pc:sldMk cId="1736814491" sldId="516"/>
            <ac:spMk id="2" creationId="{444FC01D-A9DD-32E2-C4C6-F515CFA725D9}"/>
          </ac:spMkLst>
        </pc:spChg>
        <pc:spChg chg="mod">
          <ac:chgData name="McCoy,Haley" userId="7863d2f6-667a-4b2e-acf7-ac8ceac4da7d" providerId="ADAL" clId="{5F361FB4-A766-4954-A595-CBE3B86198A9}" dt="2025-03-30T15:15:44.067" v="1953" actId="20577"/>
          <ac:spMkLst>
            <pc:docMk/>
            <pc:sldMk cId="1736814491" sldId="516"/>
            <ac:spMk id="3" creationId="{36505019-0735-1534-16EF-91B352707716}"/>
          </ac:spMkLst>
        </pc:spChg>
        <pc:picChg chg="add mod">
          <ac:chgData name="McCoy,Haley" userId="7863d2f6-667a-4b2e-acf7-ac8ceac4da7d" providerId="ADAL" clId="{5F361FB4-A766-4954-A595-CBE3B86198A9}" dt="2025-03-30T15:15:49.362" v="1955" actId="1076"/>
          <ac:picMkLst>
            <pc:docMk/>
            <pc:sldMk cId="1736814491" sldId="516"/>
            <ac:picMk id="5" creationId="{8960107E-2C62-ACCF-8D69-5762C492249B}"/>
          </ac:picMkLst>
        </pc:picChg>
      </pc:sldChg>
      <pc:sldChg chg="add del">
        <pc:chgData name="McCoy,Haley" userId="7863d2f6-667a-4b2e-acf7-ac8ceac4da7d" providerId="ADAL" clId="{5F361FB4-A766-4954-A595-CBE3B86198A9}" dt="2025-03-30T15:03:48.416" v="982"/>
        <pc:sldMkLst>
          <pc:docMk/>
          <pc:sldMk cId="3660094489" sldId="516"/>
        </pc:sldMkLst>
      </pc:sldChg>
      <pc:sldChg chg="add del">
        <pc:chgData name="McCoy,Haley" userId="7863d2f6-667a-4b2e-acf7-ac8ceac4da7d" providerId="ADAL" clId="{5F361FB4-A766-4954-A595-CBE3B86198A9}" dt="2025-03-30T15:02:40.650" v="950"/>
        <pc:sldMkLst>
          <pc:docMk/>
          <pc:sldMk cId="3735869518" sldId="516"/>
        </pc:sldMkLst>
      </pc:sldChg>
      <pc:sldChg chg="add del">
        <pc:chgData name="McCoy,Haley" userId="7863d2f6-667a-4b2e-acf7-ac8ceac4da7d" providerId="ADAL" clId="{5F361FB4-A766-4954-A595-CBE3B86198A9}" dt="2025-03-30T15:10:15.669" v="1374"/>
        <pc:sldMkLst>
          <pc:docMk/>
          <pc:sldMk cId="3467119530" sldId="517"/>
        </pc:sldMkLst>
      </pc:sldChg>
      <pc:sldChg chg="new del">
        <pc:chgData name="McCoy,Haley" userId="7863d2f6-667a-4b2e-acf7-ac8ceac4da7d" providerId="ADAL" clId="{5F361FB4-A766-4954-A595-CBE3B86198A9}" dt="2025-03-30T15:10:13.780" v="1372" actId="680"/>
        <pc:sldMkLst>
          <pc:docMk/>
          <pc:sldMk cId="3769797533" sldId="517"/>
        </pc:sldMkLst>
      </pc:sldChg>
      <pc:sldChg chg="addSp modSp new mod">
        <pc:chgData name="McCoy,Haley" userId="7863d2f6-667a-4b2e-acf7-ac8ceac4da7d" providerId="ADAL" clId="{5F361FB4-A766-4954-A595-CBE3B86198A9}" dt="2025-03-30T15:12:34.460" v="1701" actId="1076"/>
        <pc:sldMkLst>
          <pc:docMk/>
          <pc:sldMk cId="3955646371" sldId="517"/>
        </pc:sldMkLst>
        <pc:spChg chg="mod">
          <ac:chgData name="McCoy,Haley" userId="7863d2f6-667a-4b2e-acf7-ac8ceac4da7d" providerId="ADAL" clId="{5F361FB4-A766-4954-A595-CBE3B86198A9}" dt="2025-03-30T15:11:25.811" v="1561" actId="20577"/>
          <ac:spMkLst>
            <pc:docMk/>
            <pc:sldMk cId="3955646371" sldId="517"/>
            <ac:spMk id="2" creationId="{269EA1C9-CF15-FB0C-79E9-08F6BDED7C4C}"/>
          </ac:spMkLst>
        </pc:spChg>
        <pc:spChg chg="mod">
          <ac:chgData name="McCoy,Haley" userId="7863d2f6-667a-4b2e-acf7-ac8ceac4da7d" providerId="ADAL" clId="{5F361FB4-A766-4954-A595-CBE3B86198A9}" dt="2025-03-30T15:11:47.073" v="1695" actId="20577"/>
          <ac:spMkLst>
            <pc:docMk/>
            <pc:sldMk cId="3955646371" sldId="517"/>
            <ac:spMk id="3" creationId="{6A732D6E-AC58-8756-D3B1-7E61E74DC87E}"/>
          </ac:spMkLst>
        </pc:spChg>
        <pc:picChg chg="add mod">
          <ac:chgData name="McCoy,Haley" userId="7863d2f6-667a-4b2e-acf7-ac8ceac4da7d" providerId="ADAL" clId="{5F361FB4-A766-4954-A595-CBE3B86198A9}" dt="2025-03-30T15:12:18.597" v="1698" actId="1076"/>
          <ac:picMkLst>
            <pc:docMk/>
            <pc:sldMk cId="3955646371" sldId="517"/>
            <ac:picMk id="5" creationId="{512CE678-8DB2-A08B-4E24-CFD7BE539931}"/>
          </ac:picMkLst>
        </pc:picChg>
        <pc:picChg chg="add mod">
          <ac:chgData name="McCoy,Haley" userId="7863d2f6-667a-4b2e-acf7-ac8ceac4da7d" providerId="ADAL" clId="{5F361FB4-A766-4954-A595-CBE3B86198A9}" dt="2025-03-30T15:12:34.460" v="1701" actId="1076"/>
          <ac:picMkLst>
            <pc:docMk/>
            <pc:sldMk cId="3955646371" sldId="517"/>
            <ac:picMk id="7" creationId="{F43F1FBB-570F-806F-29BB-DF57A18C23B3}"/>
          </ac:picMkLst>
        </pc:picChg>
      </pc:sldChg>
      <pc:sldChg chg="modSp new mod">
        <pc:chgData name="McCoy,Haley" userId="7863d2f6-667a-4b2e-acf7-ac8ceac4da7d" providerId="ADAL" clId="{5F361FB4-A766-4954-A595-CBE3B86198A9}" dt="2025-03-30T15:12:50.521" v="1732" actId="20577"/>
        <pc:sldMkLst>
          <pc:docMk/>
          <pc:sldMk cId="1167626106" sldId="518"/>
        </pc:sldMkLst>
        <pc:spChg chg="mod">
          <ac:chgData name="McCoy,Haley" userId="7863d2f6-667a-4b2e-acf7-ac8ceac4da7d" providerId="ADAL" clId="{5F361FB4-A766-4954-A595-CBE3B86198A9}" dt="2025-03-30T15:12:45.250" v="1719" actId="20577"/>
          <ac:spMkLst>
            <pc:docMk/>
            <pc:sldMk cId="1167626106" sldId="518"/>
            <ac:spMk id="2" creationId="{E162971E-C4E9-A7B5-E444-42DCB4DA118B}"/>
          </ac:spMkLst>
        </pc:spChg>
        <pc:spChg chg="mod">
          <ac:chgData name="McCoy,Haley" userId="7863d2f6-667a-4b2e-acf7-ac8ceac4da7d" providerId="ADAL" clId="{5F361FB4-A766-4954-A595-CBE3B86198A9}" dt="2025-03-30T15:12:50.521" v="1732" actId="20577"/>
          <ac:spMkLst>
            <pc:docMk/>
            <pc:sldMk cId="1167626106" sldId="518"/>
            <ac:spMk id="3" creationId="{F41B042A-85A1-EA0C-4754-D90F137245A7}"/>
          </ac:spMkLst>
        </pc:spChg>
      </pc:sldChg>
      <pc:sldChg chg="add del">
        <pc:chgData name="McCoy,Haley" userId="7863d2f6-667a-4b2e-acf7-ac8ceac4da7d" providerId="ADAL" clId="{5F361FB4-A766-4954-A595-CBE3B86198A9}" dt="2025-03-30T15:10:52.581" v="1420"/>
        <pc:sldMkLst>
          <pc:docMk/>
          <pc:sldMk cId="0" sldId="52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66DCB-C400-7A2E-B1C2-5E1BB58026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506861B-5544-7657-ECCF-2B60FC4BB8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7D6D8D5-66C8-7D50-E9DA-1FB070CDC9C5}"/>
              </a:ext>
            </a:extLst>
          </p:cNvPr>
          <p:cNvSpPr>
            <a:spLocks noGrp="1"/>
          </p:cNvSpPr>
          <p:nvPr>
            <p:ph type="dt" sz="half" idx="10"/>
          </p:nvPr>
        </p:nvSpPr>
        <p:spPr/>
        <p:txBody>
          <a:bodyPr/>
          <a:lstStyle/>
          <a:p>
            <a:fld id="{DD1A1B32-8290-4520-BDFB-3C0A97E16EE4}" type="datetimeFigureOut">
              <a:rPr lang="en-US" smtClean="0"/>
              <a:t>3/30/2025</a:t>
            </a:fld>
            <a:endParaRPr lang="en-US"/>
          </a:p>
        </p:txBody>
      </p:sp>
      <p:sp>
        <p:nvSpPr>
          <p:cNvPr id="5" name="Footer Placeholder 4">
            <a:extLst>
              <a:ext uri="{FF2B5EF4-FFF2-40B4-BE49-F238E27FC236}">
                <a16:creationId xmlns:a16="http://schemas.microsoft.com/office/drawing/2014/main" id="{3AE4ED63-2F87-8D84-1D25-05D1BF4566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0AE566-68B4-B86F-DCB6-1BFDB0D3FF64}"/>
              </a:ext>
            </a:extLst>
          </p:cNvPr>
          <p:cNvSpPr>
            <a:spLocks noGrp="1"/>
          </p:cNvSpPr>
          <p:nvPr>
            <p:ph type="sldNum" sz="quarter" idx="12"/>
          </p:nvPr>
        </p:nvSpPr>
        <p:spPr/>
        <p:txBody>
          <a:bodyPr/>
          <a:lstStyle/>
          <a:p>
            <a:fld id="{BD2D41EF-6808-4E23-BDA1-E60D1387272B}" type="slidenum">
              <a:rPr lang="en-US" smtClean="0"/>
              <a:t>‹#›</a:t>
            </a:fld>
            <a:endParaRPr lang="en-US"/>
          </a:p>
        </p:txBody>
      </p:sp>
    </p:spTree>
    <p:extLst>
      <p:ext uri="{BB962C8B-B14F-4D97-AF65-F5344CB8AC3E}">
        <p14:creationId xmlns:p14="http://schemas.microsoft.com/office/powerpoint/2010/main" val="2265678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778BA-9815-757F-EEAA-3900CE0E8E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7EB893-41A3-0F4D-5B9D-070B15473A7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95EC63-8942-925B-E279-1D45D71D78F4}"/>
              </a:ext>
            </a:extLst>
          </p:cNvPr>
          <p:cNvSpPr>
            <a:spLocks noGrp="1"/>
          </p:cNvSpPr>
          <p:nvPr>
            <p:ph type="dt" sz="half" idx="10"/>
          </p:nvPr>
        </p:nvSpPr>
        <p:spPr/>
        <p:txBody>
          <a:bodyPr/>
          <a:lstStyle/>
          <a:p>
            <a:fld id="{DD1A1B32-8290-4520-BDFB-3C0A97E16EE4}" type="datetimeFigureOut">
              <a:rPr lang="en-US" smtClean="0"/>
              <a:t>3/30/2025</a:t>
            </a:fld>
            <a:endParaRPr lang="en-US"/>
          </a:p>
        </p:txBody>
      </p:sp>
      <p:sp>
        <p:nvSpPr>
          <p:cNvPr id="5" name="Footer Placeholder 4">
            <a:extLst>
              <a:ext uri="{FF2B5EF4-FFF2-40B4-BE49-F238E27FC236}">
                <a16:creationId xmlns:a16="http://schemas.microsoft.com/office/drawing/2014/main" id="{C787CF6C-2559-2187-F8DC-6EF681DC75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F82A27-0389-5D4E-1421-CB274036FFCE}"/>
              </a:ext>
            </a:extLst>
          </p:cNvPr>
          <p:cNvSpPr>
            <a:spLocks noGrp="1"/>
          </p:cNvSpPr>
          <p:nvPr>
            <p:ph type="sldNum" sz="quarter" idx="12"/>
          </p:nvPr>
        </p:nvSpPr>
        <p:spPr/>
        <p:txBody>
          <a:bodyPr/>
          <a:lstStyle/>
          <a:p>
            <a:fld id="{BD2D41EF-6808-4E23-BDA1-E60D1387272B}" type="slidenum">
              <a:rPr lang="en-US" smtClean="0"/>
              <a:t>‹#›</a:t>
            </a:fld>
            <a:endParaRPr lang="en-US"/>
          </a:p>
        </p:txBody>
      </p:sp>
    </p:spTree>
    <p:extLst>
      <p:ext uri="{BB962C8B-B14F-4D97-AF65-F5344CB8AC3E}">
        <p14:creationId xmlns:p14="http://schemas.microsoft.com/office/powerpoint/2010/main" val="2534568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B17D73-B43E-1CE5-E901-EAC4C2830BB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E050739-8281-DCDF-0EF2-43DB869BA4E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3EC4E8-9DA9-3DE4-D1FA-06DA610C2E9A}"/>
              </a:ext>
            </a:extLst>
          </p:cNvPr>
          <p:cNvSpPr>
            <a:spLocks noGrp="1"/>
          </p:cNvSpPr>
          <p:nvPr>
            <p:ph type="dt" sz="half" idx="10"/>
          </p:nvPr>
        </p:nvSpPr>
        <p:spPr/>
        <p:txBody>
          <a:bodyPr/>
          <a:lstStyle/>
          <a:p>
            <a:fld id="{DD1A1B32-8290-4520-BDFB-3C0A97E16EE4}" type="datetimeFigureOut">
              <a:rPr lang="en-US" smtClean="0"/>
              <a:t>3/30/2025</a:t>
            </a:fld>
            <a:endParaRPr lang="en-US"/>
          </a:p>
        </p:txBody>
      </p:sp>
      <p:sp>
        <p:nvSpPr>
          <p:cNvPr id="5" name="Footer Placeholder 4">
            <a:extLst>
              <a:ext uri="{FF2B5EF4-FFF2-40B4-BE49-F238E27FC236}">
                <a16:creationId xmlns:a16="http://schemas.microsoft.com/office/drawing/2014/main" id="{69C73893-1919-8F00-E5C4-EF1521648F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D387DE-E2DE-F77F-F646-1FC103780788}"/>
              </a:ext>
            </a:extLst>
          </p:cNvPr>
          <p:cNvSpPr>
            <a:spLocks noGrp="1"/>
          </p:cNvSpPr>
          <p:nvPr>
            <p:ph type="sldNum" sz="quarter" idx="12"/>
          </p:nvPr>
        </p:nvSpPr>
        <p:spPr/>
        <p:txBody>
          <a:bodyPr/>
          <a:lstStyle/>
          <a:p>
            <a:fld id="{BD2D41EF-6808-4E23-BDA1-E60D1387272B}" type="slidenum">
              <a:rPr lang="en-US" smtClean="0"/>
              <a:t>‹#›</a:t>
            </a:fld>
            <a:endParaRPr lang="en-US"/>
          </a:p>
        </p:txBody>
      </p:sp>
    </p:spTree>
    <p:extLst>
      <p:ext uri="{BB962C8B-B14F-4D97-AF65-F5344CB8AC3E}">
        <p14:creationId xmlns:p14="http://schemas.microsoft.com/office/powerpoint/2010/main" val="1031699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EE978-4C73-EE00-8850-ED73CF636E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B325EDB-3CA6-18FF-E99A-4AD57BF2D65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3E9298-78D3-06C9-6235-DFFEFC8ACC3E}"/>
              </a:ext>
            </a:extLst>
          </p:cNvPr>
          <p:cNvSpPr>
            <a:spLocks noGrp="1"/>
          </p:cNvSpPr>
          <p:nvPr>
            <p:ph type="dt" sz="half" idx="10"/>
          </p:nvPr>
        </p:nvSpPr>
        <p:spPr/>
        <p:txBody>
          <a:bodyPr/>
          <a:lstStyle/>
          <a:p>
            <a:fld id="{DD1A1B32-8290-4520-BDFB-3C0A97E16EE4}" type="datetimeFigureOut">
              <a:rPr lang="en-US" smtClean="0"/>
              <a:t>3/30/2025</a:t>
            </a:fld>
            <a:endParaRPr lang="en-US"/>
          </a:p>
        </p:txBody>
      </p:sp>
      <p:sp>
        <p:nvSpPr>
          <p:cNvPr id="5" name="Footer Placeholder 4">
            <a:extLst>
              <a:ext uri="{FF2B5EF4-FFF2-40B4-BE49-F238E27FC236}">
                <a16:creationId xmlns:a16="http://schemas.microsoft.com/office/drawing/2014/main" id="{00ED3107-F7D5-15C1-BD9A-DD95CD15EF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1D57AD-F901-87DD-EACB-F554FA8D8B10}"/>
              </a:ext>
            </a:extLst>
          </p:cNvPr>
          <p:cNvSpPr>
            <a:spLocks noGrp="1"/>
          </p:cNvSpPr>
          <p:nvPr>
            <p:ph type="sldNum" sz="quarter" idx="12"/>
          </p:nvPr>
        </p:nvSpPr>
        <p:spPr/>
        <p:txBody>
          <a:bodyPr/>
          <a:lstStyle/>
          <a:p>
            <a:fld id="{BD2D41EF-6808-4E23-BDA1-E60D1387272B}" type="slidenum">
              <a:rPr lang="en-US" smtClean="0"/>
              <a:t>‹#›</a:t>
            </a:fld>
            <a:endParaRPr lang="en-US"/>
          </a:p>
        </p:txBody>
      </p:sp>
    </p:spTree>
    <p:extLst>
      <p:ext uri="{BB962C8B-B14F-4D97-AF65-F5344CB8AC3E}">
        <p14:creationId xmlns:p14="http://schemas.microsoft.com/office/powerpoint/2010/main" val="946168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9426-6FA6-6D47-73E0-A323A8D8D5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E74833D-7C68-A6D4-FFA5-0B266D660FE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16D1DD-D115-8075-E04F-522679BF69F5}"/>
              </a:ext>
            </a:extLst>
          </p:cNvPr>
          <p:cNvSpPr>
            <a:spLocks noGrp="1"/>
          </p:cNvSpPr>
          <p:nvPr>
            <p:ph type="dt" sz="half" idx="10"/>
          </p:nvPr>
        </p:nvSpPr>
        <p:spPr/>
        <p:txBody>
          <a:bodyPr/>
          <a:lstStyle/>
          <a:p>
            <a:fld id="{DD1A1B32-8290-4520-BDFB-3C0A97E16EE4}" type="datetimeFigureOut">
              <a:rPr lang="en-US" smtClean="0"/>
              <a:t>3/30/2025</a:t>
            </a:fld>
            <a:endParaRPr lang="en-US"/>
          </a:p>
        </p:txBody>
      </p:sp>
      <p:sp>
        <p:nvSpPr>
          <p:cNvPr id="5" name="Footer Placeholder 4">
            <a:extLst>
              <a:ext uri="{FF2B5EF4-FFF2-40B4-BE49-F238E27FC236}">
                <a16:creationId xmlns:a16="http://schemas.microsoft.com/office/drawing/2014/main" id="{0A6FB2E3-C596-34C9-B7C5-8CDC9FFE14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D21E78-6C78-4FC1-EC61-1E05CE3B8035}"/>
              </a:ext>
            </a:extLst>
          </p:cNvPr>
          <p:cNvSpPr>
            <a:spLocks noGrp="1"/>
          </p:cNvSpPr>
          <p:nvPr>
            <p:ph type="sldNum" sz="quarter" idx="12"/>
          </p:nvPr>
        </p:nvSpPr>
        <p:spPr/>
        <p:txBody>
          <a:bodyPr/>
          <a:lstStyle/>
          <a:p>
            <a:fld id="{BD2D41EF-6808-4E23-BDA1-E60D1387272B}" type="slidenum">
              <a:rPr lang="en-US" smtClean="0"/>
              <a:t>‹#›</a:t>
            </a:fld>
            <a:endParaRPr lang="en-US"/>
          </a:p>
        </p:txBody>
      </p:sp>
    </p:spTree>
    <p:extLst>
      <p:ext uri="{BB962C8B-B14F-4D97-AF65-F5344CB8AC3E}">
        <p14:creationId xmlns:p14="http://schemas.microsoft.com/office/powerpoint/2010/main" val="1834345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31468-FE58-5971-2983-7A16767B6FC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78C77D-A9AE-E38B-0FBE-8BE65435DE8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BF5D48-2B19-61F6-9AD1-7730671FC2F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2B3816A-230D-C6C6-91C8-5FFEC4CAA621}"/>
              </a:ext>
            </a:extLst>
          </p:cNvPr>
          <p:cNvSpPr>
            <a:spLocks noGrp="1"/>
          </p:cNvSpPr>
          <p:nvPr>
            <p:ph type="dt" sz="half" idx="10"/>
          </p:nvPr>
        </p:nvSpPr>
        <p:spPr/>
        <p:txBody>
          <a:bodyPr/>
          <a:lstStyle/>
          <a:p>
            <a:fld id="{DD1A1B32-8290-4520-BDFB-3C0A97E16EE4}" type="datetimeFigureOut">
              <a:rPr lang="en-US" smtClean="0"/>
              <a:t>3/30/2025</a:t>
            </a:fld>
            <a:endParaRPr lang="en-US"/>
          </a:p>
        </p:txBody>
      </p:sp>
      <p:sp>
        <p:nvSpPr>
          <p:cNvPr id="6" name="Footer Placeholder 5">
            <a:extLst>
              <a:ext uri="{FF2B5EF4-FFF2-40B4-BE49-F238E27FC236}">
                <a16:creationId xmlns:a16="http://schemas.microsoft.com/office/drawing/2014/main" id="{4E5FDC36-4AB7-DA84-7BD1-F6FC130F3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6BE98D-4C06-240B-4338-2B88C8AD4A93}"/>
              </a:ext>
            </a:extLst>
          </p:cNvPr>
          <p:cNvSpPr>
            <a:spLocks noGrp="1"/>
          </p:cNvSpPr>
          <p:nvPr>
            <p:ph type="sldNum" sz="quarter" idx="12"/>
          </p:nvPr>
        </p:nvSpPr>
        <p:spPr/>
        <p:txBody>
          <a:bodyPr/>
          <a:lstStyle/>
          <a:p>
            <a:fld id="{BD2D41EF-6808-4E23-BDA1-E60D1387272B}" type="slidenum">
              <a:rPr lang="en-US" smtClean="0"/>
              <a:t>‹#›</a:t>
            </a:fld>
            <a:endParaRPr lang="en-US"/>
          </a:p>
        </p:txBody>
      </p:sp>
    </p:spTree>
    <p:extLst>
      <p:ext uri="{BB962C8B-B14F-4D97-AF65-F5344CB8AC3E}">
        <p14:creationId xmlns:p14="http://schemas.microsoft.com/office/powerpoint/2010/main" val="3753086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73DF1-AAFE-D127-1B7C-BA62853199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CA95B24-E9AD-1485-C420-F5C191CBCF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8CCABBF-8513-4B3B-7DFB-F73D8EF03B3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220D9CE-0351-D547-1F51-DA70A8DB50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0CFE6A0-3E3E-5CD1-69A4-EA81DFFCDE1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2E2AFF9-7497-FF36-3C39-8A9954DB012F}"/>
              </a:ext>
            </a:extLst>
          </p:cNvPr>
          <p:cNvSpPr>
            <a:spLocks noGrp="1"/>
          </p:cNvSpPr>
          <p:nvPr>
            <p:ph type="dt" sz="half" idx="10"/>
          </p:nvPr>
        </p:nvSpPr>
        <p:spPr/>
        <p:txBody>
          <a:bodyPr/>
          <a:lstStyle/>
          <a:p>
            <a:fld id="{DD1A1B32-8290-4520-BDFB-3C0A97E16EE4}" type="datetimeFigureOut">
              <a:rPr lang="en-US" smtClean="0"/>
              <a:t>3/30/2025</a:t>
            </a:fld>
            <a:endParaRPr lang="en-US"/>
          </a:p>
        </p:txBody>
      </p:sp>
      <p:sp>
        <p:nvSpPr>
          <p:cNvPr id="8" name="Footer Placeholder 7">
            <a:extLst>
              <a:ext uri="{FF2B5EF4-FFF2-40B4-BE49-F238E27FC236}">
                <a16:creationId xmlns:a16="http://schemas.microsoft.com/office/drawing/2014/main" id="{CA11DA86-C8F7-CAF7-57F8-00E64FF820A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0E45F03-2B36-37E2-7C04-6A0BD4DAD632}"/>
              </a:ext>
            </a:extLst>
          </p:cNvPr>
          <p:cNvSpPr>
            <a:spLocks noGrp="1"/>
          </p:cNvSpPr>
          <p:nvPr>
            <p:ph type="sldNum" sz="quarter" idx="12"/>
          </p:nvPr>
        </p:nvSpPr>
        <p:spPr/>
        <p:txBody>
          <a:bodyPr/>
          <a:lstStyle/>
          <a:p>
            <a:fld id="{BD2D41EF-6808-4E23-BDA1-E60D1387272B}" type="slidenum">
              <a:rPr lang="en-US" smtClean="0"/>
              <a:t>‹#›</a:t>
            </a:fld>
            <a:endParaRPr lang="en-US"/>
          </a:p>
        </p:txBody>
      </p:sp>
    </p:spTree>
    <p:extLst>
      <p:ext uri="{BB962C8B-B14F-4D97-AF65-F5344CB8AC3E}">
        <p14:creationId xmlns:p14="http://schemas.microsoft.com/office/powerpoint/2010/main" val="657455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9674D-A1E2-EE10-AC69-E52EE2B3AC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1DA9AA2-FF35-91D1-2B89-1BF54F38627A}"/>
              </a:ext>
            </a:extLst>
          </p:cNvPr>
          <p:cNvSpPr>
            <a:spLocks noGrp="1"/>
          </p:cNvSpPr>
          <p:nvPr>
            <p:ph type="dt" sz="half" idx="10"/>
          </p:nvPr>
        </p:nvSpPr>
        <p:spPr/>
        <p:txBody>
          <a:bodyPr/>
          <a:lstStyle/>
          <a:p>
            <a:fld id="{DD1A1B32-8290-4520-BDFB-3C0A97E16EE4}" type="datetimeFigureOut">
              <a:rPr lang="en-US" smtClean="0"/>
              <a:t>3/30/2025</a:t>
            </a:fld>
            <a:endParaRPr lang="en-US"/>
          </a:p>
        </p:txBody>
      </p:sp>
      <p:sp>
        <p:nvSpPr>
          <p:cNvPr id="4" name="Footer Placeholder 3">
            <a:extLst>
              <a:ext uri="{FF2B5EF4-FFF2-40B4-BE49-F238E27FC236}">
                <a16:creationId xmlns:a16="http://schemas.microsoft.com/office/drawing/2014/main" id="{232044DB-2DBA-7956-D83C-A0F8878C08B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21F6BFE-D4DC-A4D6-9DCA-FF54306CAE56}"/>
              </a:ext>
            </a:extLst>
          </p:cNvPr>
          <p:cNvSpPr>
            <a:spLocks noGrp="1"/>
          </p:cNvSpPr>
          <p:nvPr>
            <p:ph type="sldNum" sz="quarter" idx="12"/>
          </p:nvPr>
        </p:nvSpPr>
        <p:spPr/>
        <p:txBody>
          <a:bodyPr/>
          <a:lstStyle/>
          <a:p>
            <a:fld id="{BD2D41EF-6808-4E23-BDA1-E60D1387272B}" type="slidenum">
              <a:rPr lang="en-US" smtClean="0"/>
              <a:t>‹#›</a:t>
            </a:fld>
            <a:endParaRPr lang="en-US"/>
          </a:p>
        </p:txBody>
      </p:sp>
    </p:spTree>
    <p:extLst>
      <p:ext uri="{BB962C8B-B14F-4D97-AF65-F5344CB8AC3E}">
        <p14:creationId xmlns:p14="http://schemas.microsoft.com/office/powerpoint/2010/main" val="1817491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B1EEA23-35E1-94CD-4E24-66FA7783B1DE}"/>
              </a:ext>
            </a:extLst>
          </p:cNvPr>
          <p:cNvSpPr>
            <a:spLocks noGrp="1"/>
          </p:cNvSpPr>
          <p:nvPr>
            <p:ph type="dt" sz="half" idx="10"/>
          </p:nvPr>
        </p:nvSpPr>
        <p:spPr/>
        <p:txBody>
          <a:bodyPr/>
          <a:lstStyle/>
          <a:p>
            <a:fld id="{DD1A1B32-8290-4520-BDFB-3C0A97E16EE4}" type="datetimeFigureOut">
              <a:rPr lang="en-US" smtClean="0"/>
              <a:t>3/30/2025</a:t>
            </a:fld>
            <a:endParaRPr lang="en-US"/>
          </a:p>
        </p:txBody>
      </p:sp>
      <p:sp>
        <p:nvSpPr>
          <p:cNvPr id="3" name="Footer Placeholder 2">
            <a:extLst>
              <a:ext uri="{FF2B5EF4-FFF2-40B4-BE49-F238E27FC236}">
                <a16:creationId xmlns:a16="http://schemas.microsoft.com/office/drawing/2014/main" id="{0E820C88-B91A-8996-A95B-9C8BCD2DDEF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9DAD319-CC5F-35AE-7C87-0F1FC2E26829}"/>
              </a:ext>
            </a:extLst>
          </p:cNvPr>
          <p:cNvSpPr>
            <a:spLocks noGrp="1"/>
          </p:cNvSpPr>
          <p:nvPr>
            <p:ph type="sldNum" sz="quarter" idx="12"/>
          </p:nvPr>
        </p:nvSpPr>
        <p:spPr/>
        <p:txBody>
          <a:bodyPr/>
          <a:lstStyle/>
          <a:p>
            <a:fld id="{BD2D41EF-6808-4E23-BDA1-E60D1387272B}" type="slidenum">
              <a:rPr lang="en-US" smtClean="0"/>
              <a:t>‹#›</a:t>
            </a:fld>
            <a:endParaRPr lang="en-US"/>
          </a:p>
        </p:txBody>
      </p:sp>
    </p:spTree>
    <p:extLst>
      <p:ext uri="{BB962C8B-B14F-4D97-AF65-F5344CB8AC3E}">
        <p14:creationId xmlns:p14="http://schemas.microsoft.com/office/powerpoint/2010/main" val="2281896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57D30-CF35-2842-C2B1-8335708CC3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D9AC21A-24C8-8AB3-E7C0-62CFDFA2E6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A8ECE35-325A-C4B5-4F0A-C21A28C48E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15570A-5B2B-B403-40CA-2C41E8EE857F}"/>
              </a:ext>
            </a:extLst>
          </p:cNvPr>
          <p:cNvSpPr>
            <a:spLocks noGrp="1"/>
          </p:cNvSpPr>
          <p:nvPr>
            <p:ph type="dt" sz="half" idx="10"/>
          </p:nvPr>
        </p:nvSpPr>
        <p:spPr/>
        <p:txBody>
          <a:bodyPr/>
          <a:lstStyle/>
          <a:p>
            <a:fld id="{DD1A1B32-8290-4520-BDFB-3C0A97E16EE4}" type="datetimeFigureOut">
              <a:rPr lang="en-US" smtClean="0"/>
              <a:t>3/30/2025</a:t>
            </a:fld>
            <a:endParaRPr lang="en-US"/>
          </a:p>
        </p:txBody>
      </p:sp>
      <p:sp>
        <p:nvSpPr>
          <p:cNvPr id="6" name="Footer Placeholder 5">
            <a:extLst>
              <a:ext uri="{FF2B5EF4-FFF2-40B4-BE49-F238E27FC236}">
                <a16:creationId xmlns:a16="http://schemas.microsoft.com/office/drawing/2014/main" id="{7A3CE303-CD05-6BFF-F25A-4816BE4910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682817-8CB9-EDC8-2994-C36FA358F012}"/>
              </a:ext>
            </a:extLst>
          </p:cNvPr>
          <p:cNvSpPr>
            <a:spLocks noGrp="1"/>
          </p:cNvSpPr>
          <p:nvPr>
            <p:ph type="sldNum" sz="quarter" idx="12"/>
          </p:nvPr>
        </p:nvSpPr>
        <p:spPr/>
        <p:txBody>
          <a:bodyPr/>
          <a:lstStyle/>
          <a:p>
            <a:fld id="{BD2D41EF-6808-4E23-BDA1-E60D1387272B}" type="slidenum">
              <a:rPr lang="en-US" smtClean="0"/>
              <a:t>‹#›</a:t>
            </a:fld>
            <a:endParaRPr lang="en-US"/>
          </a:p>
        </p:txBody>
      </p:sp>
    </p:spTree>
    <p:extLst>
      <p:ext uri="{BB962C8B-B14F-4D97-AF65-F5344CB8AC3E}">
        <p14:creationId xmlns:p14="http://schemas.microsoft.com/office/powerpoint/2010/main" val="907570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5E27F-5B21-C5FC-8810-923FF23913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B7BCCC-9FE1-D4A1-BD78-C263FDB541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80439FE-856F-6CD5-3813-A5B67486AA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AAA91EB-D3AD-59A9-FD4D-B5A7B2B5D9D0}"/>
              </a:ext>
            </a:extLst>
          </p:cNvPr>
          <p:cNvSpPr>
            <a:spLocks noGrp="1"/>
          </p:cNvSpPr>
          <p:nvPr>
            <p:ph type="dt" sz="half" idx="10"/>
          </p:nvPr>
        </p:nvSpPr>
        <p:spPr/>
        <p:txBody>
          <a:bodyPr/>
          <a:lstStyle/>
          <a:p>
            <a:fld id="{DD1A1B32-8290-4520-BDFB-3C0A97E16EE4}" type="datetimeFigureOut">
              <a:rPr lang="en-US" smtClean="0"/>
              <a:t>3/30/2025</a:t>
            </a:fld>
            <a:endParaRPr lang="en-US"/>
          </a:p>
        </p:txBody>
      </p:sp>
      <p:sp>
        <p:nvSpPr>
          <p:cNvPr id="6" name="Footer Placeholder 5">
            <a:extLst>
              <a:ext uri="{FF2B5EF4-FFF2-40B4-BE49-F238E27FC236}">
                <a16:creationId xmlns:a16="http://schemas.microsoft.com/office/drawing/2014/main" id="{5151C8E0-5160-86F7-DC4B-0EB92054B0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45B081-275D-7A64-FD1E-DFC0A86C4E00}"/>
              </a:ext>
            </a:extLst>
          </p:cNvPr>
          <p:cNvSpPr>
            <a:spLocks noGrp="1"/>
          </p:cNvSpPr>
          <p:nvPr>
            <p:ph type="sldNum" sz="quarter" idx="12"/>
          </p:nvPr>
        </p:nvSpPr>
        <p:spPr/>
        <p:txBody>
          <a:bodyPr/>
          <a:lstStyle/>
          <a:p>
            <a:fld id="{BD2D41EF-6808-4E23-BDA1-E60D1387272B}" type="slidenum">
              <a:rPr lang="en-US" smtClean="0"/>
              <a:t>‹#›</a:t>
            </a:fld>
            <a:endParaRPr lang="en-US"/>
          </a:p>
        </p:txBody>
      </p:sp>
    </p:spTree>
    <p:extLst>
      <p:ext uri="{BB962C8B-B14F-4D97-AF65-F5344CB8AC3E}">
        <p14:creationId xmlns:p14="http://schemas.microsoft.com/office/powerpoint/2010/main" val="4196269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6C9B6E-76E8-5342-9790-4AFD1DE6AF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975908-F3B4-782F-14B3-80B1D82AF1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5DF8B7-B831-C70F-4F32-B49B34C171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D1A1B32-8290-4520-BDFB-3C0A97E16EE4}" type="datetimeFigureOut">
              <a:rPr lang="en-US" smtClean="0"/>
              <a:t>3/30/2025</a:t>
            </a:fld>
            <a:endParaRPr lang="en-US"/>
          </a:p>
        </p:txBody>
      </p:sp>
      <p:sp>
        <p:nvSpPr>
          <p:cNvPr id="5" name="Footer Placeholder 4">
            <a:extLst>
              <a:ext uri="{FF2B5EF4-FFF2-40B4-BE49-F238E27FC236}">
                <a16:creationId xmlns:a16="http://schemas.microsoft.com/office/drawing/2014/main" id="{DE8917A8-566F-0760-D091-C6AF7D8968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73AEAD1-2F02-9D22-06ED-99399119A2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D2D41EF-6808-4E23-BDA1-E60D1387272B}" type="slidenum">
              <a:rPr lang="en-US" smtClean="0"/>
              <a:t>‹#›</a:t>
            </a:fld>
            <a:endParaRPr lang="en-US"/>
          </a:p>
        </p:txBody>
      </p:sp>
    </p:spTree>
    <p:extLst>
      <p:ext uri="{BB962C8B-B14F-4D97-AF65-F5344CB8AC3E}">
        <p14:creationId xmlns:p14="http://schemas.microsoft.com/office/powerpoint/2010/main" val="1415714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CFCEF-EC91-14C5-097D-0C19D6881FAA}"/>
              </a:ext>
            </a:extLst>
          </p:cNvPr>
          <p:cNvSpPr>
            <a:spLocks noGrp="1"/>
          </p:cNvSpPr>
          <p:nvPr>
            <p:ph type="ctrTitle"/>
          </p:nvPr>
        </p:nvSpPr>
        <p:spPr/>
        <p:txBody>
          <a:bodyPr/>
          <a:lstStyle/>
          <a:p>
            <a:r>
              <a:rPr lang="en-US" dirty="0"/>
              <a:t>Pattern Recognition Experiment</a:t>
            </a:r>
          </a:p>
        </p:txBody>
      </p:sp>
      <p:sp>
        <p:nvSpPr>
          <p:cNvPr id="3" name="Subtitle 2">
            <a:extLst>
              <a:ext uri="{FF2B5EF4-FFF2-40B4-BE49-F238E27FC236}">
                <a16:creationId xmlns:a16="http://schemas.microsoft.com/office/drawing/2014/main" id="{22DFB058-94AD-AEDE-2445-53297EECC2AF}"/>
              </a:ext>
            </a:extLst>
          </p:cNvPr>
          <p:cNvSpPr>
            <a:spLocks noGrp="1"/>
          </p:cNvSpPr>
          <p:nvPr>
            <p:ph type="subTitle" idx="1"/>
          </p:nvPr>
        </p:nvSpPr>
        <p:spPr/>
        <p:txBody>
          <a:bodyPr/>
          <a:lstStyle/>
          <a:p>
            <a:r>
              <a:rPr lang="en-US" dirty="0"/>
              <a:t>A tutorial</a:t>
            </a:r>
          </a:p>
        </p:txBody>
      </p:sp>
    </p:spTree>
    <p:extLst>
      <p:ext uri="{BB962C8B-B14F-4D97-AF65-F5344CB8AC3E}">
        <p14:creationId xmlns:p14="http://schemas.microsoft.com/office/powerpoint/2010/main" val="41689118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D47B7-037A-8484-7FB9-4228EEC8FEB5}"/>
              </a:ext>
            </a:extLst>
          </p:cNvPr>
          <p:cNvSpPr>
            <a:spLocks noGrp="1"/>
          </p:cNvSpPr>
          <p:nvPr>
            <p:ph type="title"/>
          </p:nvPr>
        </p:nvSpPr>
        <p:spPr/>
        <p:txBody>
          <a:bodyPr/>
          <a:lstStyle/>
          <a:p>
            <a:r>
              <a:rPr lang="en-US" dirty="0"/>
              <a:t>Scoring</a:t>
            </a:r>
          </a:p>
        </p:txBody>
      </p:sp>
      <p:sp>
        <p:nvSpPr>
          <p:cNvPr id="3" name="Content Placeholder 2">
            <a:extLst>
              <a:ext uri="{FF2B5EF4-FFF2-40B4-BE49-F238E27FC236}">
                <a16:creationId xmlns:a16="http://schemas.microsoft.com/office/drawing/2014/main" id="{B31B53A3-B8F9-C0D3-B6C0-E6602FB9ECA0}"/>
              </a:ext>
            </a:extLst>
          </p:cNvPr>
          <p:cNvSpPr>
            <a:spLocks noGrp="1"/>
          </p:cNvSpPr>
          <p:nvPr>
            <p:ph idx="1"/>
          </p:nvPr>
        </p:nvSpPr>
        <p:spPr/>
        <p:txBody>
          <a:bodyPr/>
          <a:lstStyle/>
          <a:p>
            <a:r>
              <a:rPr lang="en-US" dirty="0"/>
              <a:t>Create some scoring instructions </a:t>
            </a:r>
          </a:p>
          <a:p>
            <a:r>
              <a:rPr lang="en-US" dirty="0"/>
              <a:t>Number correct for:</a:t>
            </a:r>
          </a:p>
          <a:p>
            <a:pPr lvl="1"/>
            <a:r>
              <a:rPr lang="en-US" dirty="0"/>
              <a:t>Similar</a:t>
            </a:r>
          </a:p>
          <a:p>
            <a:pPr lvl="1"/>
            <a:r>
              <a:rPr lang="en-US" dirty="0"/>
              <a:t>Dissimilar</a:t>
            </a:r>
          </a:p>
          <a:p>
            <a:r>
              <a:rPr lang="en-US" dirty="0"/>
              <a:t>Should look something like this</a:t>
            </a:r>
          </a:p>
          <a:p>
            <a:r>
              <a:rPr lang="en-US" dirty="0"/>
              <a:t>But your letters go in those spots</a:t>
            </a:r>
          </a:p>
          <a:p>
            <a:r>
              <a:rPr lang="en-US" dirty="0"/>
              <a:t>And you only have 20</a:t>
            </a:r>
          </a:p>
        </p:txBody>
      </p:sp>
      <p:pic>
        <p:nvPicPr>
          <p:cNvPr id="6" name="Picture 5">
            <a:extLst>
              <a:ext uri="{FF2B5EF4-FFF2-40B4-BE49-F238E27FC236}">
                <a16:creationId xmlns:a16="http://schemas.microsoft.com/office/drawing/2014/main" id="{E3FC4C3E-14F9-A107-F045-116D52068AC2}"/>
              </a:ext>
            </a:extLst>
          </p:cNvPr>
          <p:cNvPicPr>
            <a:picLocks noChangeAspect="1"/>
          </p:cNvPicPr>
          <p:nvPr/>
        </p:nvPicPr>
        <p:blipFill>
          <a:blip r:embed="rId2"/>
          <a:stretch>
            <a:fillRect/>
          </a:stretch>
        </p:blipFill>
        <p:spPr>
          <a:xfrm>
            <a:off x="6618316" y="571997"/>
            <a:ext cx="4572396" cy="3429297"/>
          </a:xfrm>
          <a:prstGeom prst="rect">
            <a:avLst/>
          </a:prstGeom>
          <a:ln>
            <a:solidFill>
              <a:schemeClr val="accent5"/>
            </a:solidFill>
          </a:ln>
        </p:spPr>
      </p:pic>
    </p:spTree>
    <p:extLst>
      <p:ext uri="{BB962C8B-B14F-4D97-AF65-F5344CB8AC3E}">
        <p14:creationId xmlns:p14="http://schemas.microsoft.com/office/powerpoint/2010/main" val="2405812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EA1C9-CF15-FB0C-79E9-08F6BDED7C4C}"/>
              </a:ext>
            </a:extLst>
          </p:cNvPr>
          <p:cNvSpPr>
            <a:spLocks noGrp="1"/>
          </p:cNvSpPr>
          <p:nvPr>
            <p:ph type="title"/>
          </p:nvPr>
        </p:nvSpPr>
        <p:spPr/>
        <p:txBody>
          <a:bodyPr/>
          <a:lstStyle/>
          <a:p>
            <a:r>
              <a:rPr lang="en-US" dirty="0"/>
              <a:t>Create an accompanying answer sheet</a:t>
            </a:r>
          </a:p>
        </p:txBody>
      </p:sp>
      <p:sp>
        <p:nvSpPr>
          <p:cNvPr id="3" name="Content Placeholder 2">
            <a:extLst>
              <a:ext uri="{FF2B5EF4-FFF2-40B4-BE49-F238E27FC236}">
                <a16:creationId xmlns:a16="http://schemas.microsoft.com/office/drawing/2014/main" id="{6A732D6E-AC58-8756-D3B1-7E61E74DC87E}"/>
              </a:ext>
            </a:extLst>
          </p:cNvPr>
          <p:cNvSpPr>
            <a:spLocks noGrp="1"/>
          </p:cNvSpPr>
          <p:nvPr>
            <p:ph idx="1"/>
          </p:nvPr>
        </p:nvSpPr>
        <p:spPr/>
        <p:txBody>
          <a:bodyPr/>
          <a:lstStyle/>
          <a:p>
            <a:r>
              <a:rPr lang="en-US" dirty="0"/>
              <a:t>Open a new, blank word document</a:t>
            </a:r>
          </a:p>
          <a:p>
            <a:r>
              <a:rPr lang="en-US" dirty="0"/>
              <a:t>Create an answer sheet with blanks for each trial and spots for scoring totals</a:t>
            </a:r>
          </a:p>
        </p:txBody>
      </p:sp>
      <p:pic>
        <p:nvPicPr>
          <p:cNvPr id="5" name="Picture 4">
            <a:extLst>
              <a:ext uri="{FF2B5EF4-FFF2-40B4-BE49-F238E27FC236}">
                <a16:creationId xmlns:a16="http://schemas.microsoft.com/office/drawing/2014/main" id="{512CE678-8DB2-A08B-4E24-CFD7BE539931}"/>
              </a:ext>
            </a:extLst>
          </p:cNvPr>
          <p:cNvPicPr>
            <a:picLocks noChangeAspect="1"/>
          </p:cNvPicPr>
          <p:nvPr/>
        </p:nvPicPr>
        <p:blipFill>
          <a:blip r:embed="rId2"/>
          <a:stretch>
            <a:fillRect/>
          </a:stretch>
        </p:blipFill>
        <p:spPr>
          <a:xfrm>
            <a:off x="1374250" y="3429000"/>
            <a:ext cx="2781443" cy="3200564"/>
          </a:xfrm>
          <a:prstGeom prst="rect">
            <a:avLst/>
          </a:prstGeom>
          <a:ln>
            <a:solidFill>
              <a:schemeClr val="accent5"/>
            </a:solidFill>
          </a:ln>
        </p:spPr>
      </p:pic>
      <p:pic>
        <p:nvPicPr>
          <p:cNvPr id="7" name="Picture 6">
            <a:extLst>
              <a:ext uri="{FF2B5EF4-FFF2-40B4-BE49-F238E27FC236}">
                <a16:creationId xmlns:a16="http://schemas.microsoft.com/office/drawing/2014/main" id="{F43F1FBB-570F-806F-29BB-DF57A18C23B3}"/>
              </a:ext>
            </a:extLst>
          </p:cNvPr>
          <p:cNvPicPr>
            <a:picLocks noChangeAspect="1"/>
          </p:cNvPicPr>
          <p:nvPr/>
        </p:nvPicPr>
        <p:blipFill>
          <a:blip r:embed="rId3"/>
          <a:stretch>
            <a:fillRect/>
          </a:stretch>
        </p:blipFill>
        <p:spPr>
          <a:xfrm>
            <a:off x="4696035" y="4001294"/>
            <a:ext cx="6121715" cy="1619333"/>
          </a:xfrm>
          <a:prstGeom prst="rect">
            <a:avLst/>
          </a:prstGeom>
          <a:ln>
            <a:solidFill>
              <a:schemeClr val="accent5"/>
            </a:solidFill>
          </a:ln>
        </p:spPr>
      </p:pic>
    </p:spTree>
    <p:extLst>
      <p:ext uri="{BB962C8B-B14F-4D97-AF65-F5344CB8AC3E}">
        <p14:creationId xmlns:p14="http://schemas.microsoft.com/office/powerpoint/2010/main" val="3955646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2971E-C4E9-A7B5-E444-42DCB4DA118B}"/>
              </a:ext>
            </a:extLst>
          </p:cNvPr>
          <p:cNvSpPr>
            <a:spLocks noGrp="1"/>
          </p:cNvSpPr>
          <p:nvPr>
            <p:ph type="title"/>
          </p:nvPr>
        </p:nvSpPr>
        <p:spPr/>
        <p:txBody>
          <a:bodyPr/>
          <a:lstStyle/>
          <a:p>
            <a:r>
              <a:rPr lang="en-US" dirty="0"/>
              <a:t>You’re done!</a:t>
            </a:r>
          </a:p>
        </p:txBody>
      </p:sp>
      <p:sp>
        <p:nvSpPr>
          <p:cNvPr id="3" name="Content Placeholder 2">
            <a:extLst>
              <a:ext uri="{FF2B5EF4-FFF2-40B4-BE49-F238E27FC236}">
                <a16:creationId xmlns:a16="http://schemas.microsoft.com/office/drawing/2014/main" id="{F41B042A-85A1-EA0C-4754-D90F137245A7}"/>
              </a:ext>
            </a:extLst>
          </p:cNvPr>
          <p:cNvSpPr>
            <a:spLocks noGrp="1"/>
          </p:cNvSpPr>
          <p:nvPr>
            <p:ph idx="1"/>
          </p:nvPr>
        </p:nvSpPr>
        <p:spPr/>
        <p:txBody>
          <a:bodyPr/>
          <a:lstStyle/>
          <a:p>
            <a:r>
              <a:rPr lang="en-US" dirty="0"/>
              <a:t>Good job!!</a:t>
            </a:r>
          </a:p>
        </p:txBody>
      </p:sp>
    </p:spTree>
    <p:extLst>
      <p:ext uri="{BB962C8B-B14F-4D97-AF65-F5344CB8AC3E}">
        <p14:creationId xmlns:p14="http://schemas.microsoft.com/office/powerpoint/2010/main" val="1167626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D2BCF-FB4F-E069-FB48-E4138697C8AC}"/>
              </a:ext>
            </a:extLst>
          </p:cNvPr>
          <p:cNvSpPr>
            <a:spLocks noGrp="1"/>
          </p:cNvSpPr>
          <p:nvPr>
            <p:ph type="title"/>
          </p:nvPr>
        </p:nvSpPr>
        <p:spPr/>
        <p:txBody>
          <a:bodyPr/>
          <a:lstStyle/>
          <a:p>
            <a:r>
              <a:rPr lang="en-US" dirty="0"/>
              <a:t>Open a new blank PowerPoint</a:t>
            </a:r>
          </a:p>
        </p:txBody>
      </p:sp>
      <p:sp>
        <p:nvSpPr>
          <p:cNvPr id="3" name="Content Placeholder 2">
            <a:extLst>
              <a:ext uri="{FF2B5EF4-FFF2-40B4-BE49-F238E27FC236}">
                <a16:creationId xmlns:a16="http://schemas.microsoft.com/office/drawing/2014/main" id="{43E74E92-74B5-CA6C-898C-FAA58E5F98EC}"/>
              </a:ext>
            </a:extLst>
          </p:cNvPr>
          <p:cNvSpPr>
            <a:spLocks noGrp="1"/>
          </p:cNvSpPr>
          <p:nvPr>
            <p:ph idx="1"/>
          </p:nvPr>
        </p:nvSpPr>
        <p:spPr/>
        <p:txBody>
          <a:bodyPr/>
          <a:lstStyle/>
          <a:p>
            <a:r>
              <a:rPr lang="en-US" dirty="0"/>
              <a:t>Add a title slide that tells people to put it in presentation mode</a:t>
            </a:r>
          </a:p>
          <a:p>
            <a:r>
              <a:rPr lang="en-US" dirty="0"/>
              <a:t>Provide details if you want on how to do that</a:t>
            </a:r>
          </a:p>
        </p:txBody>
      </p:sp>
      <p:pic>
        <p:nvPicPr>
          <p:cNvPr id="4" name="Picture 3">
            <a:extLst>
              <a:ext uri="{FF2B5EF4-FFF2-40B4-BE49-F238E27FC236}">
                <a16:creationId xmlns:a16="http://schemas.microsoft.com/office/drawing/2014/main" id="{2EE27042-D723-0719-66A7-61AA825DF17E}"/>
              </a:ext>
            </a:extLst>
          </p:cNvPr>
          <p:cNvPicPr>
            <a:picLocks noChangeAspect="1"/>
          </p:cNvPicPr>
          <p:nvPr/>
        </p:nvPicPr>
        <p:blipFill>
          <a:blip r:embed="rId2"/>
          <a:stretch>
            <a:fillRect/>
          </a:stretch>
        </p:blipFill>
        <p:spPr>
          <a:xfrm>
            <a:off x="5754914" y="3095023"/>
            <a:ext cx="5718892" cy="3216877"/>
          </a:xfrm>
          <a:prstGeom prst="rect">
            <a:avLst/>
          </a:prstGeom>
          <a:ln>
            <a:solidFill>
              <a:schemeClr val="accent5"/>
            </a:solidFill>
          </a:ln>
        </p:spPr>
      </p:pic>
    </p:spTree>
    <p:extLst>
      <p:ext uri="{BB962C8B-B14F-4D97-AF65-F5344CB8AC3E}">
        <p14:creationId xmlns:p14="http://schemas.microsoft.com/office/powerpoint/2010/main" val="3994102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CB8A5-DFAF-C0EB-3039-3BE28A6EBDA3}"/>
              </a:ext>
            </a:extLst>
          </p:cNvPr>
          <p:cNvSpPr>
            <a:spLocks noGrp="1"/>
          </p:cNvSpPr>
          <p:nvPr>
            <p:ph type="title"/>
          </p:nvPr>
        </p:nvSpPr>
        <p:spPr/>
        <p:txBody>
          <a:bodyPr/>
          <a:lstStyle/>
          <a:p>
            <a:r>
              <a:rPr lang="en-US" dirty="0"/>
              <a:t>Add a new slide</a:t>
            </a:r>
          </a:p>
        </p:txBody>
      </p:sp>
      <p:sp>
        <p:nvSpPr>
          <p:cNvPr id="3" name="Content Placeholder 2">
            <a:extLst>
              <a:ext uri="{FF2B5EF4-FFF2-40B4-BE49-F238E27FC236}">
                <a16:creationId xmlns:a16="http://schemas.microsoft.com/office/drawing/2014/main" id="{A7A9BD9D-2F86-A130-556D-EE52D02F7C16}"/>
              </a:ext>
            </a:extLst>
          </p:cNvPr>
          <p:cNvSpPr>
            <a:spLocks noGrp="1"/>
          </p:cNvSpPr>
          <p:nvPr>
            <p:ph idx="1"/>
          </p:nvPr>
        </p:nvSpPr>
        <p:spPr>
          <a:xfrm>
            <a:off x="838200" y="1825624"/>
            <a:ext cx="10515600" cy="4792889"/>
          </a:xfrm>
        </p:spPr>
        <p:txBody>
          <a:bodyPr>
            <a:normAutofit/>
          </a:bodyPr>
          <a:lstStyle/>
          <a:p>
            <a:r>
              <a:rPr lang="en-US" dirty="0"/>
              <a:t>Put some instructions on what the study will be about</a:t>
            </a:r>
          </a:p>
          <a:p>
            <a:pPr marL="0" indent="0">
              <a:buNone/>
            </a:pPr>
            <a:r>
              <a:rPr lang="en-US" altLang="en-US" sz="2800" dirty="0"/>
              <a:t>In this experiment, you will engage in a simple visual search task. A series of 20 trials will be presented. For each trial, you will first be told which letter you are to search for (the “target” letter). Then a large block of letters will be shown. Your job is to search through the block of letters as quickly as possible and find the target letter. </a:t>
            </a:r>
            <a:r>
              <a:rPr lang="en-US" altLang="en-US" sz="2800" i="1" u="sng" dirty="0"/>
              <a:t>Once you have found the target letter, </a:t>
            </a:r>
            <a:r>
              <a:rPr lang="en-US" altLang="en-US" sz="2800" b="1" i="1" u="sng" dirty="0"/>
              <a:t>write down the letter to its immediate right</a:t>
            </a:r>
            <a:r>
              <a:rPr lang="en-US" altLang="en-US" sz="2800" i="1" dirty="0"/>
              <a:t>. </a:t>
            </a:r>
            <a:r>
              <a:rPr lang="en-US" altLang="en-US" sz="2800" dirty="0"/>
              <a:t>You will have five seconds to do this. If you are unable to find the target in this time, leave that trial space blank and move on to the next space.</a:t>
            </a:r>
          </a:p>
          <a:p>
            <a:pPr marL="0" indent="0">
              <a:buNone/>
            </a:pPr>
            <a:r>
              <a:rPr lang="en-US" altLang="en-US" dirty="0"/>
              <a:t>Press the space bar to begin</a:t>
            </a:r>
            <a:endParaRPr lang="en-US" altLang="en-US" sz="2800" dirty="0"/>
          </a:p>
        </p:txBody>
      </p:sp>
    </p:spTree>
    <p:extLst>
      <p:ext uri="{BB962C8B-B14F-4D97-AF65-F5344CB8AC3E}">
        <p14:creationId xmlns:p14="http://schemas.microsoft.com/office/powerpoint/2010/main" val="279373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15836-2E5E-8954-52B0-2923D1E04474}"/>
              </a:ext>
            </a:extLst>
          </p:cNvPr>
          <p:cNvSpPr>
            <a:spLocks noGrp="1"/>
          </p:cNvSpPr>
          <p:nvPr>
            <p:ph type="title"/>
          </p:nvPr>
        </p:nvSpPr>
        <p:spPr/>
        <p:txBody>
          <a:bodyPr/>
          <a:lstStyle/>
          <a:p>
            <a:r>
              <a:rPr lang="en-US" dirty="0"/>
              <a:t>Let’s randomly generate some numbers</a:t>
            </a:r>
          </a:p>
        </p:txBody>
      </p:sp>
      <p:sp>
        <p:nvSpPr>
          <p:cNvPr id="3" name="Content Placeholder 2">
            <a:extLst>
              <a:ext uri="{FF2B5EF4-FFF2-40B4-BE49-F238E27FC236}">
                <a16:creationId xmlns:a16="http://schemas.microsoft.com/office/drawing/2014/main" id="{8FBC99DC-C430-19B1-7695-DB26A423D13E}"/>
              </a:ext>
            </a:extLst>
          </p:cNvPr>
          <p:cNvSpPr>
            <a:spLocks noGrp="1"/>
          </p:cNvSpPr>
          <p:nvPr>
            <p:ph idx="1"/>
          </p:nvPr>
        </p:nvSpPr>
        <p:spPr/>
        <p:txBody>
          <a:bodyPr/>
          <a:lstStyle/>
          <a:p>
            <a:r>
              <a:rPr lang="en-US" dirty="0"/>
              <a:t>Open an excel sheet</a:t>
            </a:r>
          </a:p>
          <a:p>
            <a:r>
              <a:rPr lang="en-US" dirty="0"/>
              <a:t>In the first cell put this:</a:t>
            </a:r>
          </a:p>
          <a:p>
            <a:r>
              <a:rPr lang="en-US" dirty="0"/>
              <a:t>This gives you 20 1s and 0s</a:t>
            </a:r>
          </a:p>
          <a:p>
            <a:r>
              <a:rPr lang="en-US" dirty="0"/>
              <a:t>1 = C, 0 = M</a:t>
            </a:r>
          </a:p>
          <a:p>
            <a:r>
              <a:rPr lang="en-US" dirty="0"/>
              <a:t>Copy your list (so copy all those numbers) </a:t>
            </a:r>
          </a:p>
          <a:p>
            <a:r>
              <a:rPr lang="en-US" dirty="0"/>
              <a:t>Paste VALUES in a new column</a:t>
            </a:r>
          </a:p>
          <a:p>
            <a:r>
              <a:rPr lang="en-US" dirty="0"/>
              <a:t>Now, check if there are 10 of each number</a:t>
            </a:r>
          </a:p>
          <a:p>
            <a:r>
              <a:rPr lang="en-US" dirty="0"/>
              <a:t>If not edit a few so there are 10 of each (10 1s and 10 0s)</a:t>
            </a:r>
          </a:p>
          <a:p>
            <a:endParaRPr lang="en-US" dirty="0"/>
          </a:p>
        </p:txBody>
      </p:sp>
      <p:pic>
        <p:nvPicPr>
          <p:cNvPr id="5" name="Picture 4">
            <a:extLst>
              <a:ext uri="{FF2B5EF4-FFF2-40B4-BE49-F238E27FC236}">
                <a16:creationId xmlns:a16="http://schemas.microsoft.com/office/drawing/2014/main" id="{90E743DC-7F6D-12D2-C7ED-ED9DA8CBF4A8}"/>
              </a:ext>
            </a:extLst>
          </p:cNvPr>
          <p:cNvPicPr>
            <a:picLocks noChangeAspect="1"/>
          </p:cNvPicPr>
          <p:nvPr/>
        </p:nvPicPr>
        <p:blipFill>
          <a:blip r:embed="rId2"/>
          <a:stretch>
            <a:fillRect/>
          </a:stretch>
        </p:blipFill>
        <p:spPr>
          <a:xfrm>
            <a:off x="4780114" y="2144473"/>
            <a:ext cx="4372057" cy="685812"/>
          </a:xfrm>
          <a:prstGeom prst="rect">
            <a:avLst/>
          </a:prstGeom>
          <a:ln>
            <a:solidFill>
              <a:schemeClr val="accent5"/>
            </a:solidFill>
          </a:ln>
        </p:spPr>
      </p:pic>
      <p:pic>
        <p:nvPicPr>
          <p:cNvPr id="7" name="Picture 6">
            <a:extLst>
              <a:ext uri="{FF2B5EF4-FFF2-40B4-BE49-F238E27FC236}">
                <a16:creationId xmlns:a16="http://schemas.microsoft.com/office/drawing/2014/main" id="{13DA95FE-0184-9566-9741-36C973EC794F}"/>
              </a:ext>
            </a:extLst>
          </p:cNvPr>
          <p:cNvPicPr>
            <a:picLocks noChangeAspect="1"/>
          </p:cNvPicPr>
          <p:nvPr/>
        </p:nvPicPr>
        <p:blipFill>
          <a:blip r:embed="rId3"/>
          <a:srcRect r="86607" b="43492"/>
          <a:stretch/>
        </p:blipFill>
        <p:spPr>
          <a:xfrm>
            <a:off x="10005329" y="1491343"/>
            <a:ext cx="1632857" cy="3875314"/>
          </a:xfrm>
          <a:prstGeom prst="rect">
            <a:avLst/>
          </a:prstGeom>
          <a:ln>
            <a:solidFill>
              <a:schemeClr val="accent5"/>
            </a:solidFill>
          </a:ln>
        </p:spPr>
      </p:pic>
    </p:spTree>
    <p:extLst>
      <p:ext uri="{BB962C8B-B14F-4D97-AF65-F5344CB8AC3E}">
        <p14:creationId xmlns:p14="http://schemas.microsoft.com/office/powerpoint/2010/main" val="2568874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6D32A-4CA4-0019-6088-6FDCC2D3D2F5}"/>
              </a:ext>
            </a:extLst>
          </p:cNvPr>
          <p:cNvSpPr>
            <a:spLocks noGrp="1"/>
          </p:cNvSpPr>
          <p:nvPr>
            <p:ph type="title"/>
          </p:nvPr>
        </p:nvSpPr>
        <p:spPr/>
        <p:txBody>
          <a:bodyPr/>
          <a:lstStyle/>
          <a:p>
            <a:r>
              <a:rPr lang="en-US" dirty="0"/>
              <a:t>Excel</a:t>
            </a:r>
          </a:p>
        </p:txBody>
      </p:sp>
      <p:sp>
        <p:nvSpPr>
          <p:cNvPr id="3" name="Content Placeholder 2">
            <a:extLst>
              <a:ext uri="{FF2B5EF4-FFF2-40B4-BE49-F238E27FC236}">
                <a16:creationId xmlns:a16="http://schemas.microsoft.com/office/drawing/2014/main" id="{76BFAAAE-57C9-101F-B01C-9839190651A4}"/>
              </a:ext>
            </a:extLst>
          </p:cNvPr>
          <p:cNvSpPr>
            <a:spLocks noGrp="1"/>
          </p:cNvSpPr>
          <p:nvPr>
            <p:ph idx="1"/>
          </p:nvPr>
        </p:nvSpPr>
        <p:spPr/>
        <p:txBody>
          <a:bodyPr/>
          <a:lstStyle/>
          <a:p>
            <a:r>
              <a:rPr lang="en-US" dirty="0"/>
              <a:t>It will re-generate those numbers in your first column every time you change something in the workbook</a:t>
            </a:r>
          </a:p>
          <a:p>
            <a:r>
              <a:rPr lang="en-US" dirty="0"/>
              <a:t>Make sure you just use those values you pasted-values of</a:t>
            </a:r>
          </a:p>
        </p:txBody>
      </p:sp>
    </p:spTree>
    <p:extLst>
      <p:ext uri="{BB962C8B-B14F-4D97-AF65-F5344CB8AC3E}">
        <p14:creationId xmlns:p14="http://schemas.microsoft.com/office/powerpoint/2010/main" val="3746268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EF20E-0BB6-CB6B-AD6B-B51F0250CE4C}"/>
              </a:ext>
            </a:extLst>
          </p:cNvPr>
          <p:cNvSpPr>
            <a:spLocks noGrp="1"/>
          </p:cNvSpPr>
          <p:nvPr>
            <p:ph type="title"/>
          </p:nvPr>
        </p:nvSpPr>
        <p:spPr/>
        <p:txBody>
          <a:bodyPr/>
          <a:lstStyle/>
          <a:p>
            <a:r>
              <a:rPr lang="en-US" dirty="0"/>
              <a:t>Let’s do that again</a:t>
            </a:r>
          </a:p>
        </p:txBody>
      </p:sp>
      <p:sp>
        <p:nvSpPr>
          <p:cNvPr id="3" name="Content Placeholder 2">
            <a:extLst>
              <a:ext uri="{FF2B5EF4-FFF2-40B4-BE49-F238E27FC236}">
                <a16:creationId xmlns:a16="http://schemas.microsoft.com/office/drawing/2014/main" id="{ED9C701D-258D-A5FF-A2F4-3BF193A8F0DC}"/>
              </a:ext>
            </a:extLst>
          </p:cNvPr>
          <p:cNvSpPr>
            <a:spLocks noGrp="1"/>
          </p:cNvSpPr>
          <p:nvPr>
            <p:ph idx="1"/>
          </p:nvPr>
        </p:nvSpPr>
        <p:spPr/>
        <p:txBody>
          <a:bodyPr/>
          <a:lstStyle/>
          <a:p>
            <a:r>
              <a:rPr lang="en-US" dirty="0"/>
              <a:t>Do exactly what you just did but instead of 1 &amp; 0, you can use 2 &amp; 3</a:t>
            </a:r>
          </a:p>
          <a:p>
            <a:r>
              <a:rPr lang="en-US" dirty="0"/>
              <a:t>2 = similar</a:t>
            </a:r>
          </a:p>
          <a:p>
            <a:r>
              <a:rPr lang="en-US" dirty="0"/>
              <a:t>3 = dissimilar </a:t>
            </a:r>
          </a:p>
          <a:p>
            <a:r>
              <a:rPr lang="en-US" dirty="0"/>
              <a:t>Copy &amp; paste VALUES into a new column</a:t>
            </a:r>
          </a:p>
          <a:p>
            <a:r>
              <a:rPr lang="en-US" dirty="0"/>
              <a:t>Make sure you have 10 of each</a:t>
            </a:r>
          </a:p>
          <a:p>
            <a:r>
              <a:rPr lang="en-US" dirty="0"/>
              <a:t>Then go back to your PowerPoint</a:t>
            </a:r>
          </a:p>
        </p:txBody>
      </p:sp>
      <p:pic>
        <p:nvPicPr>
          <p:cNvPr id="5" name="Picture 4">
            <a:extLst>
              <a:ext uri="{FF2B5EF4-FFF2-40B4-BE49-F238E27FC236}">
                <a16:creationId xmlns:a16="http://schemas.microsoft.com/office/drawing/2014/main" id="{FA9D7C8D-511E-D929-8A79-00AB7F5DEA0A}"/>
              </a:ext>
            </a:extLst>
          </p:cNvPr>
          <p:cNvPicPr>
            <a:picLocks noChangeAspect="1"/>
          </p:cNvPicPr>
          <p:nvPr/>
        </p:nvPicPr>
        <p:blipFill>
          <a:blip r:embed="rId2"/>
          <a:stretch>
            <a:fillRect/>
          </a:stretch>
        </p:blipFill>
        <p:spPr>
          <a:xfrm>
            <a:off x="3705156" y="5433504"/>
            <a:ext cx="6135529" cy="1059371"/>
          </a:xfrm>
          <a:prstGeom prst="rect">
            <a:avLst/>
          </a:prstGeom>
          <a:ln>
            <a:solidFill>
              <a:schemeClr val="accent5"/>
            </a:solidFill>
          </a:ln>
        </p:spPr>
      </p:pic>
      <p:pic>
        <p:nvPicPr>
          <p:cNvPr id="6" name="Picture 5">
            <a:extLst>
              <a:ext uri="{FF2B5EF4-FFF2-40B4-BE49-F238E27FC236}">
                <a16:creationId xmlns:a16="http://schemas.microsoft.com/office/drawing/2014/main" id="{40966ACD-B695-080D-FDA5-D7EA70FB4B62}"/>
              </a:ext>
            </a:extLst>
          </p:cNvPr>
          <p:cNvPicPr>
            <a:picLocks noChangeAspect="1"/>
          </p:cNvPicPr>
          <p:nvPr/>
        </p:nvPicPr>
        <p:blipFill>
          <a:blip r:embed="rId3"/>
          <a:srcRect r="86607" b="43492"/>
          <a:stretch/>
        </p:blipFill>
        <p:spPr>
          <a:xfrm>
            <a:off x="10070643" y="2436586"/>
            <a:ext cx="1632857" cy="3875314"/>
          </a:xfrm>
          <a:prstGeom prst="rect">
            <a:avLst/>
          </a:prstGeom>
          <a:ln>
            <a:solidFill>
              <a:schemeClr val="accent5"/>
            </a:solidFill>
          </a:ln>
        </p:spPr>
      </p:pic>
    </p:spTree>
    <p:extLst>
      <p:ext uri="{BB962C8B-B14F-4D97-AF65-F5344CB8AC3E}">
        <p14:creationId xmlns:p14="http://schemas.microsoft.com/office/powerpoint/2010/main" val="3013300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9F437-1088-825E-2FE5-550E915FE189}"/>
              </a:ext>
            </a:extLst>
          </p:cNvPr>
          <p:cNvSpPr>
            <a:spLocks noGrp="1"/>
          </p:cNvSpPr>
          <p:nvPr>
            <p:ph type="title"/>
          </p:nvPr>
        </p:nvSpPr>
        <p:spPr/>
        <p:txBody>
          <a:bodyPr/>
          <a:lstStyle/>
          <a:p>
            <a:r>
              <a:rPr lang="en-US" dirty="0"/>
              <a:t>Add a new slide</a:t>
            </a:r>
          </a:p>
        </p:txBody>
      </p:sp>
      <p:sp>
        <p:nvSpPr>
          <p:cNvPr id="3" name="Content Placeholder 2">
            <a:extLst>
              <a:ext uri="{FF2B5EF4-FFF2-40B4-BE49-F238E27FC236}">
                <a16:creationId xmlns:a16="http://schemas.microsoft.com/office/drawing/2014/main" id="{F7766E66-982A-B38B-62BA-F4699FB1BF56}"/>
              </a:ext>
            </a:extLst>
          </p:cNvPr>
          <p:cNvSpPr>
            <a:spLocks noGrp="1"/>
          </p:cNvSpPr>
          <p:nvPr>
            <p:ph idx="1"/>
          </p:nvPr>
        </p:nvSpPr>
        <p:spPr/>
        <p:txBody>
          <a:bodyPr/>
          <a:lstStyle/>
          <a:p>
            <a:r>
              <a:rPr lang="en-US" dirty="0"/>
              <a:t>Type the trial number</a:t>
            </a:r>
          </a:p>
          <a:p>
            <a:pPr lvl="1"/>
            <a:r>
              <a:rPr lang="en-US" dirty="0"/>
              <a:t>Trial: 1</a:t>
            </a:r>
          </a:p>
          <a:p>
            <a:r>
              <a:rPr lang="en-US" dirty="0"/>
              <a:t>Type the target letter</a:t>
            </a:r>
          </a:p>
          <a:p>
            <a:pPr lvl="1"/>
            <a:r>
              <a:rPr lang="en-US" dirty="0"/>
              <a:t>Target: whichever letter you have first from your randomly generated list</a:t>
            </a:r>
          </a:p>
          <a:p>
            <a:pPr lvl="2"/>
            <a:r>
              <a:rPr lang="en-US" dirty="0"/>
              <a:t>1 = C, 0 = M</a:t>
            </a:r>
          </a:p>
          <a:p>
            <a:r>
              <a:rPr lang="en-US" dirty="0"/>
              <a:t>Set it to auto-move forward after 2 seconds</a:t>
            </a:r>
          </a:p>
          <a:p>
            <a:pPr lvl="1"/>
            <a:r>
              <a:rPr lang="en-US" dirty="0"/>
              <a:t>Transitions -&gt; advance slide</a:t>
            </a:r>
          </a:p>
        </p:txBody>
      </p:sp>
      <p:pic>
        <p:nvPicPr>
          <p:cNvPr id="4" name="Picture 3">
            <a:extLst>
              <a:ext uri="{FF2B5EF4-FFF2-40B4-BE49-F238E27FC236}">
                <a16:creationId xmlns:a16="http://schemas.microsoft.com/office/drawing/2014/main" id="{6377BE78-6392-A3EF-68CD-3B3B4FBC26CF}"/>
              </a:ext>
            </a:extLst>
          </p:cNvPr>
          <p:cNvPicPr>
            <a:picLocks noChangeAspect="1"/>
          </p:cNvPicPr>
          <p:nvPr/>
        </p:nvPicPr>
        <p:blipFill>
          <a:blip r:embed="rId2"/>
          <a:stretch>
            <a:fillRect/>
          </a:stretch>
        </p:blipFill>
        <p:spPr>
          <a:xfrm>
            <a:off x="5116284" y="1027906"/>
            <a:ext cx="3788493" cy="2131027"/>
          </a:xfrm>
          <a:prstGeom prst="rect">
            <a:avLst/>
          </a:prstGeom>
          <a:ln>
            <a:solidFill>
              <a:schemeClr val="accent5"/>
            </a:solidFill>
          </a:ln>
        </p:spPr>
      </p:pic>
      <p:pic>
        <p:nvPicPr>
          <p:cNvPr id="6" name="Picture 5">
            <a:extLst>
              <a:ext uri="{FF2B5EF4-FFF2-40B4-BE49-F238E27FC236}">
                <a16:creationId xmlns:a16="http://schemas.microsoft.com/office/drawing/2014/main" id="{89F94EB2-D531-0A8C-6882-63F123ADDCFB}"/>
              </a:ext>
            </a:extLst>
          </p:cNvPr>
          <p:cNvPicPr>
            <a:picLocks noChangeAspect="1"/>
          </p:cNvPicPr>
          <p:nvPr/>
        </p:nvPicPr>
        <p:blipFill>
          <a:blip r:embed="rId3"/>
          <a:stretch>
            <a:fillRect/>
          </a:stretch>
        </p:blipFill>
        <p:spPr>
          <a:xfrm>
            <a:off x="8426409" y="4244765"/>
            <a:ext cx="2502848" cy="1932198"/>
          </a:xfrm>
          <a:prstGeom prst="rect">
            <a:avLst/>
          </a:prstGeom>
          <a:ln>
            <a:solidFill>
              <a:schemeClr val="accent5"/>
            </a:solidFill>
          </a:ln>
        </p:spPr>
      </p:pic>
      <p:pic>
        <p:nvPicPr>
          <p:cNvPr id="8" name="Picture 7">
            <a:extLst>
              <a:ext uri="{FF2B5EF4-FFF2-40B4-BE49-F238E27FC236}">
                <a16:creationId xmlns:a16="http://schemas.microsoft.com/office/drawing/2014/main" id="{EEADD390-9419-7D04-34AE-A8AF3A98CE8F}"/>
              </a:ext>
            </a:extLst>
          </p:cNvPr>
          <p:cNvPicPr>
            <a:picLocks noChangeAspect="1"/>
          </p:cNvPicPr>
          <p:nvPr/>
        </p:nvPicPr>
        <p:blipFill>
          <a:blip r:embed="rId4"/>
          <a:stretch>
            <a:fillRect/>
          </a:stretch>
        </p:blipFill>
        <p:spPr>
          <a:xfrm>
            <a:off x="6175801" y="4538867"/>
            <a:ext cx="2043583" cy="1085654"/>
          </a:xfrm>
          <a:prstGeom prst="rect">
            <a:avLst/>
          </a:prstGeom>
          <a:ln>
            <a:solidFill>
              <a:schemeClr val="accent5"/>
            </a:solidFill>
          </a:ln>
        </p:spPr>
      </p:pic>
    </p:spTree>
    <p:extLst>
      <p:ext uri="{BB962C8B-B14F-4D97-AF65-F5344CB8AC3E}">
        <p14:creationId xmlns:p14="http://schemas.microsoft.com/office/powerpoint/2010/main" val="2282156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DA879-1722-9767-684D-9C65E48170AD}"/>
              </a:ext>
            </a:extLst>
          </p:cNvPr>
          <p:cNvSpPr>
            <a:spLocks noGrp="1"/>
          </p:cNvSpPr>
          <p:nvPr>
            <p:ph type="title"/>
          </p:nvPr>
        </p:nvSpPr>
        <p:spPr/>
        <p:txBody>
          <a:bodyPr/>
          <a:lstStyle/>
          <a:p>
            <a:r>
              <a:rPr lang="en-US" dirty="0"/>
              <a:t>Add another slide</a:t>
            </a:r>
          </a:p>
        </p:txBody>
      </p:sp>
      <p:sp>
        <p:nvSpPr>
          <p:cNvPr id="3" name="Content Placeholder 2">
            <a:extLst>
              <a:ext uri="{FF2B5EF4-FFF2-40B4-BE49-F238E27FC236}">
                <a16:creationId xmlns:a16="http://schemas.microsoft.com/office/drawing/2014/main" id="{E76F4B16-3C1D-6788-CF98-029138421F06}"/>
              </a:ext>
            </a:extLst>
          </p:cNvPr>
          <p:cNvSpPr>
            <a:spLocks noGrp="1"/>
          </p:cNvSpPr>
          <p:nvPr>
            <p:ph idx="1"/>
          </p:nvPr>
        </p:nvSpPr>
        <p:spPr/>
        <p:txBody>
          <a:bodyPr/>
          <a:lstStyle/>
          <a:p>
            <a:r>
              <a:rPr lang="en-US" dirty="0"/>
              <a:t>Create a grid of letters</a:t>
            </a:r>
          </a:p>
          <a:p>
            <a:r>
              <a:rPr lang="en-US" dirty="0"/>
              <a:t>Refer to your list of 2s and 3s to know if it should be similar distractors or dissimilar distractors</a:t>
            </a:r>
          </a:p>
          <a:p>
            <a:pPr lvl="1"/>
            <a:r>
              <a:rPr lang="en-US" dirty="0"/>
              <a:t>2 = similar</a:t>
            </a:r>
          </a:p>
          <a:p>
            <a:pPr lvl="1"/>
            <a:r>
              <a:rPr lang="en-US" dirty="0"/>
              <a:t>3 = dissimilar</a:t>
            </a:r>
          </a:p>
        </p:txBody>
      </p:sp>
      <p:pic>
        <p:nvPicPr>
          <p:cNvPr id="4" name="Picture 3">
            <a:extLst>
              <a:ext uri="{FF2B5EF4-FFF2-40B4-BE49-F238E27FC236}">
                <a16:creationId xmlns:a16="http://schemas.microsoft.com/office/drawing/2014/main" id="{57C1D903-C429-5477-8FEA-4ACAB9C8CEC1}"/>
              </a:ext>
            </a:extLst>
          </p:cNvPr>
          <p:cNvPicPr>
            <a:picLocks noChangeAspect="1"/>
          </p:cNvPicPr>
          <p:nvPr/>
        </p:nvPicPr>
        <p:blipFill>
          <a:blip r:embed="rId2"/>
          <a:stretch>
            <a:fillRect/>
          </a:stretch>
        </p:blipFill>
        <p:spPr>
          <a:xfrm>
            <a:off x="315686" y="4325711"/>
            <a:ext cx="3516086" cy="1977798"/>
          </a:xfrm>
          <a:prstGeom prst="rect">
            <a:avLst/>
          </a:prstGeom>
          <a:ln>
            <a:solidFill>
              <a:schemeClr val="accent5"/>
            </a:solidFill>
          </a:ln>
        </p:spPr>
      </p:pic>
      <p:sp>
        <p:nvSpPr>
          <p:cNvPr id="5" name="TextBox 4">
            <a:extLst>
              <a:ext uri="{FF2B5EF4-FFF2-40B4-BE49-F238E27FC236}">
                <a16:creationId xmlns:a16="http://schemas.microsoft.com/office/drawing/2014/main" id="{A19CA38B-CC35-D19C-81FD-41C0E0BA6C63}"/>
              </a:ext>
            </a:extLst>
          </p:cNvPr>
          <p:cNvSpPr txBox="1"/>
          <p:nvPr/>
        </p:nvSpPr>
        <p:spPr>
          <a:xfrm>
            <a:off x="2716249" y="5530632"/>
            <a:ext cx="957943" cy="646331"/>
          </a:xfrm>
          <a:prstGeom prst="rect">
            <a:avLst/>
          </a:prstGeom>
          <a:noFill/>
          <a:ln>
            <a:solidFill>
              <a:schemeClr val="accent5"/>
            </a:solidFill>
          </a:ln>
        </p:spPr>
        <p:txBody>
          <a:bodyPr wrap="square" rtlCol="0">
            <a:spAutoFit/>
          </a:bodyPr>
          <a:lstStyle/>
          <a:p>
            <a:pPr algn="ctr"/>
            <a:r>
              <a:rPr lang="en-US" dirty="0"/>
              <a:t>Similar to C</a:t>
            </a:r>
          </a:p>
        </p:txBody>
      </p:sp>
      <p:pic>
        <p:nvPicPr>
          <p:cNvPr id="6" name="Picture 5">
            <a:extLst>
              <a:ext uri="{FF2B5EF4-FFF2-40B4-BE49-F238E27FC236}">
                <a16:creationId xmlns:a16="http://schemas.microsoft.com/office/drawing/2014/main" id="{860EA19D-E186-FEC0-AF7E-6661B0EDCCAD}"/>
              </a:ext>
            </a:extLst>
          </p:cNvPr>
          <p:cNvPicPr>
            <a:picLocks noChangeAspect="1"/>
          </p:cNvPicPr>
          <p:nvPr/>
        </p:nvPicPr>
        <p:blipFill>
          <a:blip r:embed="rId3"/>
          <a:stretch>
            <a:fillRect/>
          </a:stretch>
        </p:blipFill>
        <p:spPr>
          <a:xfrm>
            <a:off x="4022139" y="4281886"/>
            <a:ext cx="3516086" cy="1977798"/>
          </a:xfrm>
          <a:prstGeom prst="rect">
            <a:avLst/>
          </a:prstGeom>
          <a:ln>
            <a:solidFill>
              <a:schemeClr val="accent5"/>
            </a:solidFill>
          </a:ln>
        </p:spPr>
      </p:pic>
      <p:sp>
        <p:nvSpPr>
          <p:cNvPr id="7" name="TextBox 6">
            <a:extLst>
              <a:ext uri="{FF2B5EF4-FFF2-40B4-BE49-F238E27FC236}">
                <a16:creationId xmlns:a16="http://schemas.microsoft.com/office/drawing/2014/main" id="{1C7220D4-397B-AB65-64D2-BA8F4ABB8CE8}"/>
              </a:ext>
            </a:extLst>
          </p:cNvPr>
          <p:cNvSpPr txBox="1"/>
          <p:nvPr/>
        </p:nvSpPr>
        <p:spPr>
          <a:xfrm>
            <a:off x="4022139" y="3552834"/>
            <a:ext cx="1251857" cy="646331"/>
          </a:xfrm>
          <a:prstGeom prst="rect">
            <a:avLst/>
          </a:prstGeom>
          <a:noFill/>
          <a:ln>
            <a:solidFill>
              <a:schemeClr val="accent5"/>
            </a:solidFill>
          </a:ln>
        </p:spPr>
        <p:txBody>
          <a:bodyPr wrap="square" rtlCol="0">
            <a:spAutoFit/>
          </a:bodyPr>
          <a:lstStyle/>
          <a:p>
            <a:pPr algn="ctr"/>
            <a:r>
              <a:rPr lang="en-US" dirty="0"/>
              <a:t>Dissimilar to M</a:t>
            </a:r>
          </a:p>
        </p:txBody>
      </p:sp>
      <p:pic>
        <p:nvPicPr>
          <p:cNvPr id="8" name="Picture 7">
            <a:extLst>
              <a:ext uri="{FF2B5EF4-FFF2-40B4-BE49-F238E27FC236}">
                <a16:creationId xmlns:a16="http://schemas.microsoft.com/office/drawing/2014/main" id="{31758A1E-F834-6072-62CB-0D3CB3CCD020}"/>
              </a:ext>
            </a:extLst>
          </p:cNvPr>
          <p:cNvPicPr>
            <a:picLocks noChangeAspect="1"/>
          </p:cNvPicPr>
          <p:nvPr/>
        </p:nvPicPr>
        <p:blipFill>
          <a:blip r:embed="rId4"/>
          <a:stretch>
            <a:fillRect/>
          </a:stretch>
        </p:blipFill>
        <p:spPr>
          <a:xfrm>
            <a:off x="8479969" y="4782628"/>
            <a:ext cx="3516087" cy="1977799"/>
          </a:xfrm>
          <a:prstGeom prst="rect">
            <a:avLst/>
          </a:prstGeom>
          <a:ln>
            <a:solidFill>
              <a:schemeClr val="accent5"/>
            </a:solidFill>
          </a:ln>
        </p:spPr>
      </p:pic>
      <p:sp>
        <p:nvSpPr>
          <p:cNvPr id="9" name="TextBox 8">
            <a:extLst>
              <a:ext uri="{FF2B5EF4-FFF2-40B4-BE49-F238E27FC236}">
                <a16:creationId xmlns:a16="http://schemas.microsoft.com/office/drawing/2014/main" id="{A76673F1-BC4F-7B62-EC27-D0B964F8E3A1}"/>
              </a:ext>
            </a:extLst>
          </p:cNvPr>
          <p:cNvSpPr txBox="1"/>
          <p:nvPr/>
        </p:nvSpPr>
        <p:spPr>
          <a:xfrm>
            <a:off x="8588826" y="4884301"/>
            <a:ext cx="1034145" cy="646331"/>
          </a:xfrm>
          <a:prstGeom prst="rect">
            <a:avLst/>
          </a:prstGeom>
          <a:noFill/>
          <a:ln>
            <a:solidFill>
              <a:schemeClr val="accent5"/>
            </a:solidFill>
          </a:ln>
        </p:spPr>
        <p:txBody>
          <a:bodyPr wrap="square" rtlCol="0">
            <a:spAutoFit/>
          </a:bodyPr>
          <a:lstStyle/>
          <a:p>
            <a:pPr algn="ctr"/>
            <a:r>
              <a:rPr lang="en-US" dirty="0"/>
              <a:t>Similar to M</a:t>
            </a:r>
          </a:p>
        </p:txBody>
      </p:sp>
      <p:pic>
        <p:nvPicPr>
          <p:cNvPr id="10" name="Picture 9">
            <a:extLst>
              <a:ext uri="{FF2B5EF4-FFF2-40B4-BE49-F238E27FC236}">
                <a16:creationId xmlns:a16="http://schemas.microsoft.com/office/drawing/2014/main" id="{4EBD7F60-8D58-2E94-7255-2DB828D76B94}"/>
              </a:ext>
            </a:extLst>
          </p:cNvPr>
          <p:cNvPicPr>
            <a:picLocks noChangeAspect="1"/>
          </p:cNvPicPr>
          <p:nvPr/>
        </p:nvPicPr>
        <p:blipFill>
          <a:blip r:embed="rId5"/>
          <a:stretch>
            <a:fillRect/>
          </a:stretch>
        </p:blipFill>
        <p:spPr>
          <a:xfrm>
            <a:off x="8479968" y="2722108"/>
            <a:ext cx="3516087" cy="1977799"/>
          </a:xfrm>
          <a:prstGeom prst="rect">
            <a:avLst/>
          </a:prstGeom>
          <a:ln>
            <a:solidFill>
              <a:schemeClr val="accent5"/>
            </a:solidFill>
          </a:ln>
        </p:spPr>
      </p:pic>
      <p:sp>
        <p:nvSpPr>
          <p:cNvPr id="11" name="TextBox 10">
            <a:extLst>
              <a:ext uri="{FF2B5EF4-FFF2-40B4-BE49-F238E27FC236}">
                <a16:creationId xmlns:a16="http://schemas.microsoft.com/office/drawing/2014/main" id="{19043C35-7D17-524E-73D7-6FF6A535AB39}"/>
              </a:ext>
            </a:extLst>
          </p:cNvPr>
          <p:cNvSpPr txBox="1"/>
          <p:nvPr/>
        </p:nvSpPr>
        <p:spPr>
          <a:xfrm>
            <a:off x="7189617" y="3229668"/>
            <a:ext cx="1251857" cy="646331"/>
          </a:xfrm>
          <a:prstGeom prst="rect">
            <a:avLst/>
          </a:prstGeom>
          <a:noFill/>
          <a:ln>
            <a:solidFill>
              <a:schemeClr val="accent5"/>
            </a:solidFill>
          </a:ln>
        </p:spPr>
        <p:txBody>
          <a:bodyPr wrap="square" rtlCol="0">
            <a:spAutoFit/>
          </a:bodyPr>
          <a:lstStyle/>
          <a:p>
            <a:pPr algn="ctr"/>
            <a:r>
              <a:rPr lang="en-US" dirty="0"/>
              <a:t>Dissimilar to C</a:t>
            </a:r>
          </a:p>
        </p:txBody>
      </p:sp>
    </p:spTree>
    <p:extLst>
      <p:ext uri="{BB962C8B-B14F-4D97-AF65-F5344CB8AC3E}">
        <p14:creationId xmlns:p14="http://schemas.microsoft.com/office/powerpoint/2010/main" val="1907428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FC01D-A9DD-32E2-C4C6-F515CFA725D9}"/>
              </a:ext>
            </a:extLst>
          </p:cNvPr>
          <p:cNvSpPr>
            <a:spLocks noGrp="1"/>
          </p:cNvSpPr>
          <p:nvPr>
            <p:ph type="title"/>
          </p:nvPr>
        </p:nvSpPr>
        <p:spPr/>
        <p:txBody>
          <a:bodyPr/>
          <a:lstStyle/>
          <a:p>
            <a:r>
              <a:rPr lang="en-US" dirty="0"/>
              <a:t>Set the transition to 5 seconds</a:t>
            </a:r>
          </a:p>
        </p:txBody>
      </p:sp>
      <p:sp>
        <p:nvSpPr>
          <p:cNvPr id="3" name="Content Placeholder 2">
            <a:extLst>
              <a:ext uri="{FF2B5EF4-FFF2-40B4-BE49-F238E27FC236}">
                <a16:creationId xmlns:a16="http://schemas.microsoft.com/office/drawing/2014/main" id="{36505019-0735-1534-16EF-91B352707716}"/>
              </a:ext>
            </a:extLst>
          </p:cNvPr>
          <p:cNvSpPr>
            <a:spLocks noGrp="1"/>
          </p:cNvSpPr>
          <p:nvPr>
            <p:ph idx="1"/>
          </p:nvPr>
        </p:nvSpPr>
        <p:spPr/>
        <p:txBody>
          <a:bodyPr/>
          <a:lstStyle/>
          <a:p>
            <a:r>
              <a:rPr lang="en-US" dirty="0"/>
              <a:t>Then repeat accordingly</a:t>
            </a:r>
          </a:p>
          <a:p>
            <a:r>
              <a:rPr lang="en-US" dirty="0"/>
              <a:t>Move around where the target letter is</a:t>
            </a:r>
          </a:p>
          <a:p>
            <a:r>
              <a:rPr lang="en-US" dirty="0"/>
              <a:t>But your distractor grids can stay the same</a:t>
            </a:r>
          </a:p>
          <a:p>
            <a:r>
              <a:rPr lang="en-US" dirty="0"/>
              <a:t>Create all your slides according to your excel lists of 1s and 0s and 2s and 3s </a:t>
            </a:r>
          </a:p>
        </p:txBody>
      </p:sp>
      <p:pic>
        <p:nvPicPr>
          <p:cNvPr id="5" name="Picture 4">
            <a:extLst>
              <a:ext uri="{FF2B5EF4-FFF2-40B4-BE49-F238E27FC236}">
                <a16:creationId xmlns:a16="http://schemas.microsoft.com/office/drawing/2014/main" id="{8960107E-2C62-ACCF-8D69-5762C492249B}"/>
              </a:ext>
            </a:extLst>
          </p:cNvPr>
          <p:cNvPicPr>
            <a:picLocks noChangeAspect="1"/>
          </p:cNvPicPr>
          <p:nvPr/>
        </p:nvPicPr>
        <p:blipFill>
          <a:blip r:embed="rId2"/>
          <a:stretch>
            <a:fillRect/>
          </a:stretch>
        </p:blipFill>
        <p:spPr>
          <a:xfrm>
            <a:off x="8546152" y="365125"/>
            <a:ext cx="3014477" cy="2399523"/>
          </a:xfrm>
          <a:prstGeom prst="rect">
            <a:avLst/>
          </a:prstGeom>
          <a:ln>
            <a:solidFill>
              <a:schemeClr val="accent5"/>
            </a:solidFill>
          </a:ln>
        </p:spPr>
      </p:pic>
    </p:spTree>
    <p:extLst>
      <p:ext uri="{BB962C8B-B14F-4D97-AF65-F5344CB8AC3E}">
        <p14:creationId xmlns:p14="http://schemas.microsoft.com/office/powerpoint/2010/main" val="17368144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TotalTime>
  <Words>524</Words>
  <Application>Microsoft Office PowerPoint</Application>
  <PresentationFormat>Widescreen</PresentationFormat>
  <Paragraphs>63</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Aptos</vt:lpstr>
      <vt:lpstr>Aptos Display</vt:lpstr>
      <vt:lpstr>Arial</vt:lpstr>
      <vt:lpstr>Office Theme</vt:lpstr>
      <vt:lpstr>Pattern Recognition Experiment</vt:lpstr>
      <vt:lpstr>Open a new blank PowerPoint</vt:lpstr>
      <vt:lpstr>Add a new slide</vt:lpstr>
      <vt:lpstr>Let’s randomly generate some numbers</vt:lpstr>
      <vt:lpstr>Excel</vt:lpstr>
      <vt:lpstr>Let’s do that again</vt:lpstr>
      <vt:lpstr>Add a new slide</vt:lpstr>
      <vt:lpstr>Add another slide</vt:lpstr>
      <vt:lpstr>Set the transition to 5 seconds</vt:lpstr>
      <vt:lpstr>Scoring</vt:lpstr>
      <vt:lpstr>Create an accompanying answer sheet</vt:lpstr>
      <vt:lpstr>You’re done!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McCoy,Haley</dc:creator>
  <cp:lastModifiedBy>McCoy,Haley</cp:lastModifiedBy>
  <cp:revision>1</cp:revision>
  <dcterms:created xsi:type="dcterms:W3CDTF">2025-03-30T14:51:42Z</dcterms:created>
  <dcterms:modified xsi:type="dcterms:W3CDTF">2025-03-30T15:15:55Z</dcterms:modified>
</cp:coreProperties>
</file>